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2.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35"/>
  </p:notesMasterIdLst>
  <p:handoutMasterIdLst>
    <p:handoutMasterId r:id="rId36"/>
  </p:handoutMasterIdLst>
  <p:sldIdLst>
    <p:sldId id="436" r:id="rId5"/>
    <p:sldId id="2145707345" r:id="rId6"/>
    <p:sldId id="2147375994" r:id="rId7"/>
    <p:sldId id="2147375999" r:id="rId8"/>
    <p:sldId id="2147469325" r:id="rId9"/>
    <p:sldId id="2147376004" r:id="rId10"/>
    <p:sldId id="2145707058" r:id="rId11"/>
    <p:sldId id="2147376003" r:id="rId12"/>
    <p:sldId id="2147469326" r:id="rId13"/>
    <p:sldId id="2147469327" r:id="rId14"/>
    <p:sldId id="2147375996" r:id="rId15"/>
    <p:sldId id="2147469324" r:id="rId16"/>
    <p:sldId id="404" r:id="rId17"/>
    <p:sldId id="2147469344" r:id="rId18"/>
    <p:sldId id="2147469345" r:id="rId19"/>
    <p:sldId id="2147469339" r:id="rId20"/>
    <p:sldId id="2147469347" r:id="rId21"/>
    <p:sldId id="2147469336" r:id="rId22"/>
    <p:sldId id="2147469337" r:id="rId23"/>
    <p:sldId id="2147469348" r:id="rId24"/>
    <p:sldId id="2147469349" r:id="rId25"/>
    <p:sldId id="2147469350" r:id="rId26"/>
    <p:sldId id="2147469351" r:id="rId27"/>
    <p:sldId id="2147469352" r:id="rId28"/>
    <p:sldId id="2147469353" r:id="rId29"/>
    <p:sldId id="2147469354" r:id="rId30"/>
    <p:sldId id="2147469355" r:id="rId31"/>
    <p:sldId id="405" r:id="rId32"/>
    <p:sldId id="2147469320" r:id="rId33"/>
    <p:sldId id="2147469341" r:id="rId34"/>
  </p:sldIdLst>
  <p:sldSz cx="12192000" cy="6858000"/>
  <p:notesSz cx="6888163" cy="100187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C04487D-4426-4720-80C7-0C9C47095588}">
          <p14:sldIdLst>
            <p14:sldId id="436"/>
            <p14:sldId id="2145707345"/>
            <p14:sldId id="2147375994"/>
            <p14:sldId id="2147375999"/>
            <p14:sldId id="2147469325"/>
            <p14:sldId id="2147376004"/>
            <p14:sldId id="2145707058"/>
            <p14:sldId id="2147376003"/>
            <p14:sldId id="2147469326"/>
            <p14:sldId id="2147469327"/>
            <p14:sldId id="2147375996"/>
            <p14:sldId id="2147469324"/>
            <p14:sldId id="404"/>
            <p14:sldId id="2147469344"/>
            <p14:sldId id="2147469345"/>
            <p14:sldId id="2147469339"/>
            <p14:sldId id="2147469347"/>
            <p14:sldId id="2147469336"/>
            <p14:sldId id="2147469337"/>
            <p14:sldId id="2147469348"/>
            <p14:sldId id="2147469349"/>
            <p14:sldId id="2147469350"/>
            <p14:sldId id="2147469351"/>
            <p14:sldId id="2147469352"/>
            <p14:sldId id="2147469353"/>
            <p14:sldId id="2147469354"/>
            <p14:sldId id="2147469355"/>
            <p14:sldId id="405"/>
            <p14:sldId id="2147469320"/>
            <p14:sldId id="2147469341"/>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31AE524-2ABB-0D04-35AA-B81C2A9243ED}" name="Boake, Anna" initials="AB" userId="S::anna.boake@syneoshealth.com::1f994cb6-9c8e-485e-a0a6-b4926a579e77" providerId="AD"/>
  <p188:author id="{D675D054-CB22-AC12-6645-632F22A918FE}" name="Zambetti, Julie-Ann" initials="JZ" userId="S::julie.zambetti@syneoshealth.com::9fd6ef11-4bd3-4f52-b2ff-a3e57a926132" providerId="AD"/>
  <p188:author id="{570B0959-AF73-27FE-EB0F-9DC84725BA12}" name="Thomas, Suzette (Div)" initials="T(" userId="S::thomasuf@novartis.net::0b187e56-e431-4e8c-8053-867fb17d4f20" providerId="AD"/>
  <p188:author id="{9B81156D-6FCB-24F1-A04C-A81F619797CE}" name="Lee, Chiara" initials="LC" userId="S::chiara.lee@syneoshealth.com::f374c26e-1d9f-4d5b-8532-7688d453840e" providerId="AD"/>
  <p188:author id="{14821077-16AF-6736-8BE4-618D20B64321}" name="Martelli, Costanza" initials="MC" userId="S::costanza.martelli@syneoshealth.com::b6975ea0-3bd2-45b5-a858-b981e68b52e1" providerId="AD"/>
  <p188:author id="{C7EFBC7A-81EC-5A40-2F3F-D2744B1E8A96}" name="Pang, Venese" initials="VP" userId="S::venese.pang@syneoshealth.com::9b772389-d7fb-4842-a45c-efb96d478413" providerId="AD"/>
  <p188:author id="{973017A6-EC1F-7EA4-35EB-9A96DF30E913}" name="Esmael, Altaher" initials="EA" userId="S::ESMAEAL1@novartis.net::a9eef06b-cb94-4ac6-b1e8-eaa3f6520f65" providerId="AD"/>
  <p188:author id="{8039E6BB-23F0-9BBC-5F99-D744AC3D3F66}" name="O'Neill, Susan" initials="OS" userId="S::susan.oneill@syneoshealth.com::652bbf0c-bc63-44b2-a18e-5e4e4fec60e0" providerId="AD"/>
  <p188:author id="{4504E8C4-E221-6F06-8C18-8990B5F221FF}" name="Sandhu, Mandy" initials="SM" userId="S::mandy.sandhu@syneoshealth.com::98143d38-fabb-4836-a94d-776f5c44adcc" providerId="AD"/>
  <p188:author id="{AF9C9AD4-CAB5-F8B9-9617-6594F87331C1}" name="Smith, Joanne" initials="SJ" userId="S::joanne.smith@syneoshealth.com::eb737a42-100f-4dbb-8001-9bb1fa7c77ab" providerId="AD"/>
  <p188:author id="{BF9199E2-AC56-0C1D-C67E-3029D382B52E}" name="Esmael, Altaher (Div)" initials="E(" userId="S::esmaeal1@novartis.net::a9eef06b-cb94-4ac6-b1e8-eaa3f6520f65" providerId="AD"/>
  <p188:author id="{F3B5DDEA-1DC4-0334-F85E-6572B4AF251E}" name="Rathod, Prachi" initials="RP" userId="S::prachi.rathod@syneoshealth.com::3952246f-f3eb-4755-a795-f9a00a669e41" providerId="AD"/>
  <p188:author id="{C18A08F4-74CC-9120-13F8-BD1284037417}" name="Dean, Lauren" initials="DL" userId="S::lauren.dean1@syneoshealth.com::62d5d9ca-2fa9-47bb-8f53-01d119faa25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mith, Joanne"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4587"/>
    <a:srgbClr val="001C4A"/>
    <a:srgbClr val="F1ECE9"/>
    <a:srgbClr val="FF9300"/>
    <a:srgbClr val="5DA6FF"/>
    <a:srgbClr val="1C59B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033BEAD-6B26-C8B9-0788-4F43171A9079}" v="8" dt="2024-04-22T09:23:24.969"/>
  </p1510:revLst>
</p1510:revInfo>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21" autoAdjust="0"/>
    <p:restoredTop sz="94660"/>
  </p:normalViewPr>
  <p:slideViewPr>
    <p:cSldViewPr snapToGrid="0">
      <p:cViewPr varScale="1">
        <p:scale>
          <a:sx n="59" d="100"/>
          <a:sy n="59" d="100"/>
        </p:scale>
        <p:origin x="328" y="52"/>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ndhu, Mandy" userId="98143d38-fabb-4836-a94d-776f5c44adcc" providerId="ADAL" clId="{53C4F1F5-A82E-4E4E-84DF-B8F0308266BA}"/>
    <pc:docChg chg="modSld">
      <pc:chgData name="Sandhu, Mandy" userId="98143d38-fabb-4836-a94d-776f5c44adcc" providerId="ADAL" clId="{53C4F1F5-A82E-4E4E-84DF-B8F0308266BA}" dt="2024-03-26T09:28:06.375" v="21" actId="1076"/>
      <pc:docMkLst>
        <pc:docMk/>
      </pc:docMkLst>
      <pc:sldChg chg="addSp delSp modSp">
        <pc:chgData name="Sandhu, Mandy" userId="98143d38-fabb-4836-a94d-776f5c44adcc" providerId="ADAL" clId="{53C4F1F5-A82E-4E4E-84DF-B8F0308266BA}" dt="2024-03-26T09:28:06.375" v="21" actId="1076"/>
        <pc:sldMkLst>
          <pc:docMk/>
          <pc:sldMk cId="3953379137" sldId="436"/>
        </pc:sldMkLst>
        <pc:picChg chg="del mod">
          <ac:chgData name="Sandhu, Mandy" userId="98143d38-fabb-4836-a94d-776f5c44adcc" providerId="ADAL" clId="{53C4F1F5-A82E-4E4E-84DF-B8F0308266BA}" dt="2024-03-26T09:27:12.437" v="15" actId="478"/>
          <ac:picMkLst>
            <pc:docMk/>
            <pc:sldMk cId="3953379137" sldId="436"/>
            <ac:picMk id="1026" creationId="{90DA5374-2E17-80D7-0D6B-FDC3B2ABFF7B}"/>
          </ac:picMkLst>
        </pc:picChg>
        <pc:picChg chg="add mod">
          <ac:chgData name="Sandhu, Mandy" userId="98143d38-fabb-4836-a94d-776f5c44adcc" providerId="ADAL" clId="{53C4F1F5-A82E-4E4E-84DF-B8F0308266BA}" dt="2024-03-26T09:28:06.375" v="21" actId="1076"/>
          <ac:picMkLst>
            <pc:docMk/>
            <pc:sldMk cId="3953379137" sldId="436"/>
            <ac:picMk id="1028" creationId="{25329360-4699-694A-3EA1-F384F4A5315C}"/>
          </ac:picMkLst>
        </pc:picChg>
      </pc:sldChg>
    </pc:docChg>
  </pc:docChgLst>
  <pc:docChgLst>
    <pc:chgData name="Prager, Petra" userId="S::petra.prager@syneoshealth.com::49e89ecf-d5ff-4171-aa26-5eae99c60825" providerId="AD" clId="Web-{F033BEAD-6B26-C8B9-0788-4F43171A9079}"/>
    <pc:docChg chg="modSld">
      <pc:chgData name="Prager, Petra" userId="S::petra.prager@syneoshealth.com::49e89ecf-d5ff-4171-aa26-5eae99c60825" providerId="AD" clId="Web-{F033BEAD-6B26-C8B9-0788-4F43171A9079}" dt="2024-04-22T09:23:24.969" v="6" actId="1076"/>
      <pc:docMkLst>
        <pc:docMk/>
      </pc:docMkLst>
      <pc:sldChg chg="addSp delSp modSp">
        <pc:chgData name="Prager, Petra" userId="S::petra.prager@syneoshealth.com::49e89ecf-d5ff-4171-aa26-5eae99c60825" providerId="AD" clId="Web-{F033BEAD-6B26-C8B9-0788-4F43171A9079}" dt="2024-04-22T09:23:24.969" v="6" actId="1076"/>
        <pc:sldMkLst>
          <pc:docMk/>
          <pc:sldMk cId="3953379137" sldId="436"/>
        </pc:sldMkLst>
        <pc:picChg chg="add mod">
          <ac:chgData name="Prager, Petra" userId="S::petra.prager@syneoshealth.com::49e89ecf-d5ff-4171-aa26-5eae99c60825" providerId="AD" clId="Web-{F033BEAD-6B26-C8B9-0788-4F43171A9079}" dt="2024-04-22T09:23:24.969" v="6" actId="1076"/>
          <ac:picMkLst>
            <pc:docMk/>
            <pc:sldMk cId="3953379137" sldId="436"/>
            <ac:picMk id="4" creationId="{09650549-A525-2AFD-D738-FE40AA8ABFAA}"/>
          </ac:picMkLst>
        </pc:picChg>
        <pc:picChg chg="del">
          <ac:chgData name="Prager, Petra" userId="S::petra.prager@syneoshealth.com::49e89ecf-d5ff-4171-aa26-5eae99c60825" providerId="AD" clId="Web-{F033BEAD-6B26-C8B9-0788-4F43171A9079}" dt="2024-04-22T08:56:01.805" v="0"/>
          <ac:picMkLst>
            <pc:docMk/>
            <pc:sldMk cId="3953379137" sldId="436"/>
            <ac:picMk id="1028" creationId="{25329360-4699-694A-3EA1-F384F4A5315C}"/>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920886009844518E-2"/>
          <c:y val="4.2957215290062675E-2"/>
          <c:w val="0.88988394699631812"/>
          <c:h val="0.67863467083964224"/>
        </c:manualLayout>
      </c:layout>
      <c:barChart>
        <c:barDir val="col"/>
        <c:grouping val="clustered"/>
        <c:varyColors val="0"/>
        <c:ser>
          <c:idx val="0"/>
          <c:order val="0"/>
          <c:tx>
            <c:strRef>
              <c:f>Sheet1!$B$1</c:f>
              <c:strCache>
                <c:ptCount val="1"/>
                <c:pt idx="0">
                  <c:v>Series 1</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accent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Europe</c:v>
                </c:pt>
                <c:pt idx="1">
                  <c:v>Americas</c:v>
                </c:pt>
                <c:pt idx="2">
                  <c:v>Eastern
Mediterranean</c:v>
                </c:pt>
                <c:pt idx="3">
                  <c:v>South-East
Asia</c:v>
                </c:pt>
                <c:pt idx="4">
                  <c:v>Africa</c:v>
                </c:pt>
                <c:pt idx="5">
                  <c:v>Western
Pacific</c:v>
                </c:pt>
              </c:strCache>
            </c:strRef>
          </c:cat>
          <c:val>
            <c:numRef>
              <c:f>Sheet1!$B$2:$B$7</c:f>
              <c:numCache>
                <c:formatCode>General</c:formatCode>
                <c:ptCount val="6"/>
                <c:pt idx="0">
                  <c:v>133</c:v>
                </c:pt>
                <c:pt idx="1">
                  <c:v>112</c:v>
                </c:pt>
                <c:pt idx="2">
                  <c:v>30</c:v>
                </c:pt>
                <c:pt idx="3">
                  <c:v>9</c:v>
                </c:pt>
                <c:pt idx="4">
                  <c:v>5</c:v>
                </c:pt>
                <c:pt idx="5">
                  <c:v>5</c:v>
                </c:pt>
              </c:numCache>
            </c:numRef>
          </c:val>
          <c:extLst>
            <c:ext xmlns:c16="http://schemas.microsoft.com/office/drawing/2014/chart" uri="{C3380CC4-5D6E-409C-BE32-E72D297353CC}">
              <c16:uniqueId val="{00000000-1F10-4F0C-A5BE-5CBA32571EB6}"/>
            </c:ext>
          </c:extLst>
        </c:ser>
        <c:dLbls>
          <c:showLegendKey val="0"/>
          <c:showVal val="0"/>
          <c:showCatName val="0"/>
          <c:showSerName val="0"/>
          <c:showPercent val="0"/>
          <c:showBubbleSize val="0"/>
        </c:dLbls>
        <c:gapWidth val="80"/>
        <c:overlap val="-27"/>
        <c:axId val="648161920"/>
        <c:axId val="648165248"/>
      </c:barChart>
      <c:catAx>
        <c:axId val="648161920"/>
        <c:scaling>
          <c:orientation val="minMax"/>
        </c:scaling>
        <c:delete val="0"/>
        <c:axPos val="b"/>
        <c:numFmt formatCode="General" sourceLinked="1"/>
        <c:majorTickMark val="none"/>
        <c:minorTickMark val="none"/>
        <c:tickLblPos val="low"/>
        <c:spPr>
          <a:noFill/>
          <a:ln w="9525" cap="flat" cmpd="sng" algn="ctr">
            <a:noFill/>
            <a:round/>
          </a:ln>
          <a:effectLst/>
        </c:spPr>
        <c:txPr>
          <a:bodyPr rot="-60000000" spcFirstLastPara="1" vertOverflow="ellipsis" vert="horz" wrap="square" anchor="ctr" anchorCtr="1"/>
          <a:lstStyle/>
          <a:p>
            <a:pPr>
              <a:defRPr sz="850" b="1" i="0" u="none" strike="noStrike" kern="1200" baseline="0">
                <a:solidFill>
                  <a:schemeClr val="accent2"/>
                </a:solidFill>
                <a:latin typeface="+mn-lt"/>
                <a:ea typeface="+mn-ea"/>
                <a:cs typeface="+mn-cs"/>
              </a:defRPr>
            </a:pPr>
            <a:endParaRPr lang="en-US"/>
          </a:p>
        </c:txPr>
        <c:crossAx val="648165248"/>
        <c:crosses val="autoZero"/>
        <c:auto val="1"/>
        <c:lblAlgn val="ctr"/>
        <c:lblOffset val="100"/>
        <c:noMultiLvlLbl val="0"/>
      </c:catAx>
      <c:valAx>
        <c:axId val="648165248"/>
        <c:scaling>
          <c:orientation val="minMax"/>
        </c:scaling>
        <c:delete val="1"/>
        <c:axPos val="l"/>
        <c:title>
          <c:tx>
            <c:rich>
              <a:bodyPr rot="-5400000" spcFirstLastPara="1" vertOverflow="ellipsis" vert="horz" wrap="square" anchor="ctr" anchorCtr="1"/>
              <a:lstStyle/>
              <a:p>
                <a:pPr>
                  <a:defRPr sz="1000" b="1" i="0" u="none" strike="noStrike" kern="1200" baseline="0">
                    <a:solidFill>
                      <a:schemeClr val="accent2"/>
                    </a:solidFill>
                    <a:latin typeface="+mn-lt"/>
                    <a:ea typeface="+mn-ea"/>
                    <a:cs typeface="+mn-cs"/>
                  </a:defRPr>
                </a:pPr>
                <a:r>
                  <a:rPr lang="en-US"/>
                  <a:t>Number of patients with MS </a:t>
                </a:r>
                <a:br>
                  <a:rPr lang="en-US"/>
                </a:br>
                <a:r>
                  <a:rPr lang="en-US"/>
                  <a:t>per 100,000 population</a:t>
                </a:r>
              </a:p>
            </c:rich>
          </c:tx>
          <c:layout>
            <c:manualLayout>
              <c:xMode val="edge"/>
              <c:yMode val="edge"/>
              <c:x val="1.3469152787128374E-2"/>
              <c:y val="0.1118678306938883"/>
            </c:manualLayout>
          </c:layout>
          <c:overlay val="0"/>
          <c:spPr>
            <a:noFill/>
            <a:ln>
              <a:noFill/>
            </a:ln>
            <a:effectLst/>
          </c:spPr>
          <c:txPr>
            <a:bodyPr rot="-5400000" spcFirstLastPara="1" vertOverflow="ellipsis" vert="horz" wrap="square" anchor="ctr" anchorCtr="1"/>
            <a:lstStyle/>
            <a:p>
              <a:pPr>
                <a:defRPr sz="1000" b="1" i="0" u="none" strike="noStrike" kern="1200" baseline="0">
                  <a:solidFill>
                    <a:schemeClr val="accent2"/>
                  </a:solidFill>
                  <a:latin typeface="+mn-lt"/>
                  <a:ea typeface="+mn-ea"/>
                  <a:cs typeface="+mn-cs"/>
                </a:defRPr>
              </a:pPr>
              <a:endParaRPr lang="en-US"/>
            </a:p>
          </c:txPr>
        </c:title>
        <c:numFmt formatCode="General" sourceLinked="1"/>
        <c:majorTickMark val="none"/>
        <c:minorTickMark val="none"/>
        <c:tickLblPos val="nextTo"/>
        <c:crossAx val="648161920"/>
        <c:crossesAt val="1"/>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b="1">
          <a:solidFill>
            <a:schemeClr val="accent2"/>
          </a:solidFill>
          <a:latin typeface="+mn-lt"/>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E73091A-C207-0526-42CB-2FBDC602D545}"/>
              </a:ext>
            </a:extLst>
          </p:cNvPr>
          <p:cNvSpPr>
            <a:spLocks noGrp="1"/>
          </p:cNvSpPr>
          <p:nvPr>
            <p:ph type="hdr" sz="quarter"/>
          </p:nvPr>
        </p:nvSpPr>
        <p:spPr>
          <a:xfrm>
            <a:off x="0" y="0"/>
            <a:ext cx="2984871" cy="502676"/>
          </a:xfrm>
          <a:prstGeom prst="rect">
            <a:avLst/>
          </a:prstGeom>
        </p:spPr>
        <p:txBody>
          <a:bodyPr vert="horz" lIns="96606" tIns="48303" rIns="96606" bIns="48303" rtlCol="0"/>
          <a:lstStyle>
            <a:lvl1pPr algn="l">
              <a:defRPr sz="1300"/>
            </a:lvl1pPr>
          </a:lstStyle>
          <a:p>
            <a:endParaRPr lang="en-GB"/>
          </a:p>
        </p:txBody>
      </p:sp>
      <p:sp>
        <p:nvSpPr>
          <p:cNvPr id="3" name="Date Placeholder 2">
            <a:extLst>
              <a:ext uri="{FF2B5EF4-FFF2-40B4-BE49-F238E27FC236}">
                <a16:creationId xmlns:a16="http://schemas.microsoft.com/office/drawing/2014/main" id="{1597B8C9-A37E-D442-6215-7F786AA5833D}"/>
              </a:ext>
            </a:extLst>
          </p:cNvPr>
          <p:cNvSpPr>
            <a:spLocks noGrp="1"/>
          </p:cNvSpPr>
          <p:nvPr>
            <p:ph type="dt" sz="quarter" idx="1"/>
          </p:nvPr>
        </p:nvSpPr>
        <p:spPr>
          <a:xfrm>
            <a:off x="3901698" y="0"/>
            <a:ext cx="2984871" cy="502676"/>
          </a:xfrm>
          <a:prstGeom prst="rect">
            <a:avLst/>
          </a:prstGeom>
        </p:spPr>
        <p:txBody>
          <a:bodyPr vert="horz" lIns="96606" tIns="48303" rIns="96606" bIns="48303" rtlCol="0"/>
          <a:lstStyle>
            <a:lvl1pPr algn="r">
              <a:defRPr sz="1300"/>
            </a:lvl1pPr>
          </a:lstStyle>
          <a:p>
            <a:fld id="{0CF9A775-901A-4F75-B1C9-423B146636DB}" type="datetimeFigureOut">
              <a:rPr lang="en-GB" smtClean="0"/>
              <a:t>22/04/2024</a:t>
            </a:fld>
            <a:endParaRPr lang="en-GB"/>
          </a:p>
        </p:txBody>
      </p:sp>
      <p:sp>
        <p:nvSpPr>
          <p:cNvPr id="4" name="Footer Placeholder 3">
            <a:extLst>
              <a:ext uri="{FF2B5EF4-FFF2-40B4-BE49-F238E27FC236}">
                <a16:creationId xmlns:a16="http://schemas.microsoft.com/office/drawing/2014/main" id="{A579AE43-413D-D5C3-A1E1-E649600A9AFF}"/>
              </a:ext>
            </a:extLst>
          </p:cNvPr>
          <p:cNvSpPr>
            <a:spLocks noGrp="1"/>
          </p:cNvSpPr>
          <p:nvPr>
            <p:ph type="ftr" sz="quarter" idx="2"/>
          </p:nvPr>
        </p:nvSpPr>
        <p:spPr>
          <a:xfrm>
            <a:off x="0" y="9516039"/>
            <a:ext cx="2984871" cy="502674"/>
          </a:xfrm>
          <a:prstGeom prst="rect">
            <a:avLst/>
          </a:prstGeom>
        </p:spPr>
        <p:txBody>
          <a:bodyPr vert="horz" lIns="96606" tIns="48303" rIns="96606" bIns="48303" rtlCol="0" anchor="b"/>
          <a:lstStyle>
            <a:lvl1pPr algn="l">
              <a:defRPr sz="1300"/>
            </a:lvl1pPr>
          </a:lstStyle>
          <a:p>
            <a:endParaRPr lang="en-GB"/>
          </a:p>
        </p:txBody>
      </p:sp>
      <p:sp>
        <p:nvSpPr>
          <p:cNvPr id="5" name="Slide Number Placeholder 4">
            <a:extLst>
              <a:ext uri="{FF2B5EF4-FFF2-40B4-BE49-F238E27FC236}">
                <a16:creationId xmlns:a16="http://schemas.microsoft.com/office/drawing/2014/main" id="{004DB09A-E594-6E1C-4CC9-A60CF2134A6B}"/>
              </a:ext>
            </a:extLst>
          </p:cNvPr>
          <p:cNvSpPr>
            <a:spLocks noGrp="1"/>
          </p:cNvSpPr>
          <p:nvPr>
            <p:ph type="sldNum" sz="quarter" idx="3"/>
          </p:nvPr>
        </p:nvSpPr>
        <p:spPr>
          <a:xfrm>
            <a:off x="3901698" y="9516039"/>
            <a:ext cx="2984871" cy="502674"/>
          </a:xfrm>
          <a:prstGeom prst="rect">
            <a:avLst/>
          </a:prstGeom>
        </p:spPr>
        <p:txBody>
          <a:bodyPr vert="horz" lIns="96606" tIns="48303" rIns="96606" bIns="48303" rtlCol="0" anchor="b"/>
          <a:lstStyle>
            <a:lvl1pPr algn="r">
              <a:defRPr sz="1300"/>
            </a:lvl1pPr>
          </a:lstStyle>
          <a:p>
            <a:fld id="{2017A604-9A3E-4ABA-8A13-6830C1A7201E}" type="slidenum">
              <a:rPr lang="en-GB" smtClean="0"/>
              <a:t>‹#›</a:t>
            </a:fld>
            <a:endParaRPr lang="en-GB"/>
          </a:p>
        </p:txBody>
      </p:sp>
    </p:spTree>
    <p:extLst>
      <p:ext uri="{BB962C8B-B14F-4D97-AF65-F5344CB8AC3E}">
        <p14:creationId xmlns:p14="http://schemas.microsoft.com/office/powerpoint/2010/main" val="3554750508"/>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3156" userDrawn="1">
          <p15:clr>
            <a:srgbClr val="F26B43"/>
          </p15:clr>
        </p15:guide>
        <p15:guide id="2" pos="217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2676"/>
          </a:xfrm>
          <a:prstGeom prst="rect">
            <a:avLst/>
          </a:prstGeom>
        </p:spPr>
        <p:txBody>
          <a:bodyPr vert="horz" lIns="96606" tIns="48303" rIns="96606" bIns="48303" rtlCol="0"/>
          <a:lstStyle>
            <a:lvl1pPr algn="l">
              <a:defRPr sz="1300"/>
            </a:lvl1pPr>
          </a:lstStyle>
          <a:p>
            <a:endParaRPr lang="en-GB"/>
          </a:p>
        </p:txBody>
      </p:sp>
      <p:sp>
        <p:nvSpPr>
          <p:cNvPr id="3" name="Date Placeholder 2"/>
          <p:cNvSpPr>
            <a:spLocks noGrp="1"/>
          </p:cNvSpPr>
          <p:nvPr>
            <p:ph type="dt" idx="1"/>
          </p:nvPr>
        </p:nvSpPr>
        <p:spPr>
          <a:xfrm>
            <a:off x="3901698" y="0"/>
            <a:ext cx="2984871" cy="502676"/>
          </a:xfrm>
          <a:prstGeom prst="rect">
            <a:avLst/>
          </a:prstGeom>
        </p:spPr>
        <p:txBody>
          <a:bodyPr vert="horz" lIns="96606" tIns="48303" rIns="96606" bIns="48303" rtlCol="0"/>
          <a:lstStyle>
            <a:lvl1pPr algn="r">
              <a:defRPr sz="1300"/>
            </a:lvl1pPr>
          </a:lstStyle>
          <a:p>
            <a:fld id="{8C6A14C8-90C7-43E2-A38B-D7133A2A007E}" type="datetimeFigureOut">
              <a:rPr lang="en-GB" smtClean="0"/>
              <a:t>22/04/2024</a:t>
            </a:fld>
            <a:endParaRPr lang="en-GB"/>
          </a:p>
        </p:txBody>
      </p:sp>
      <p:sp>
        <p:nvSpPr>
          <p:cNvPr id="4" name="Slide Image Placeholder 3"/>
          <p:cNvSpPr>
            <a:spLocks noGrp="1" noRot="1" noChangeAspect="1"/>
          </p:cNvSpPr>
          <p:nvPr>
            <p:ph type="sldImg" idx="2"/>
          </p:nvPr>
        </p:nvSpPr>
        <p:spPr>
          <a:xfrm>
            <a:off x="439738" y="1252538"/>
            <a:ext cx="6008687" cy="3381375"/>
          </a:xfrm>
          <a:prstGeom prst="rect">
            <a:avLst/>
          </a:prstGeom>
          <a:noFill/>
          <a:ln w="12700">
            <a:solidFill>
              <a:prstClr val="black"/>
            </a:solidFill>
          </a:ln>
        </p:spPr>
        <p:txBody>
          <a:bodyPr vert="horz" lIns="96606" tIns="48303" rIns="96606" bIns="48303" rtlCol="0" anchor="ctr"/>
          <a:lstStyle/>
          <a:p>
            <a:endParaRPr lang="en-GB"/>
          </a:p>
        </p:txBody>
      </p:sp>
      <p:sp>
        <p:nvSpPr>
          <p:cNvPr id="5" name="Notes Placeholder 4"/>
          <p:cNvSpPr>
            <a:spLocks noGrp="1"/>
          </p:cNvSpPr>
          <p:nvPr>
            <p:ph type="body" sz="quarter" idx="3"/>
          </p:nvPr>
        </p:nvSpPr>
        <p:spPr>
          <a:xfrm>
            <a:off x="688817" y="4821506"/>
            <a:ext cx="5510530" cy="3944868"/>
          </a:xfrm>
          <a:prstGeom prst="rect">
            <a:avLst/>
          </a:prstGeom>
        </p:spPr>
        <p:txBody>
          <a:bodyPr vert="horz" lIns="96606" tIns="48303" rIns="96606" bIns="4830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516039"/>
            <a:ext cx="2984871" cy="502674"/>
          </a:xfrm>
          <a:prstGeom prst="rect">
            <a:avLst/>
          </a:prstGeom>
        </p:spPr>
        <p:txBody>
          <a:bodyPr vert="horz" lIns="96606" tIns="48303" rIns="96606" bIns="48303" rtlCol="0" anchor="b"/>
          <a:lstStyle>
            <a:lvl1pPr algn="l">
              <a:defRPr sz="1300"/>
            </a:lvl1pPr>
          </a:lstStyle>
          <a:p>
            <a:endParaRPr lang="en-GB"/>
          </a:p>
        </p:txBody>
      </p:sp>
      <p:sp>
        <p:nvSpPr>
          <p:cNvPr id="7" name="Slide Number Placeholder 6"/>
          <p:cNvSpPr>
            <a:spLocks noGrp="1"/>
          </p:cNvSpPr>
          <p:nvPr>
            <p:ph type="sldNum" sz="quarter" idx="5"/>
          </p:nvPr>
        </p:nvSpPr>
        <p:spPr>
          <a:xfrm>
            <a:off x="3901698" y="9516039"/>
            <a:ext cx="2984871" cy="502674"/>
          </a:xfrm>
          <a:prstGeom prst="rect">
            <a:avLst/>
          </a:prstGeom>
        </p:spPr>
        <p:txBody>
          <a:bodyPr vert="horz" lIns="96606" tIns="48303" rIns="96606" bIns="48303" rtlCol="0" anchor="b"/>
          <a:lstStyle>
            <a:lvl1pPr algn="r">
              <a:defRPr sz="1300"/>
            </a:lvl1pPr>
          </a:lstStyle>
          <a:p>
            <a:fld id="{9A7E2B1D-71E7-4A5E-B01A-A245F0A19ED9}" type="slidenum">
              <a:rPr lang="en-GB" smtClean="0"/>
              <a:t>‹#›</a:t>
            </a:fld>
            <a:endParaRPr lang="en-GB"/>
          </a:p>
        </p:txBody>
      </p:sp>
    </p:spTree>
    <p:extLst>
      <p:ext uri="{BB962C8B-B14F-4D97-AF65-F5344CB8AC3E}">
        <p14:creationId xmlns:p14="http://schemas.microsoft.com/office/powerpoint/2010/main" val="35469636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nationalmssociety.org/Get-Involved/Advocate-for-Change/Take-Action/Access-to-High-Quality-Healthcare/Access-to-High-Quality-MS-Healthcare-Principle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nationalmssociety.org/Get-Involved/Advocate-for-Change/Take-Action/Access-to-High-Quality-Healthcare/Access-to-High-Quality-MS-Healthcare-Principles"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nationalmssociety.org/Get-Involved/Advocate-for-Change/Take-Action/Access-to-High-Quality-Healthcare/Access-to-High-Quality-MS-Healthcare-Principles"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iqvia.com/-/media/iqvia/pdfs/institute-reports/the-global-use-of-medicines-2022/global-use-of-medicines-2022-outlook-to-2026-12-21-forweb.pdf?_=1651860659458" TargetMode="External"/><Relationship Id="rId2" Type="http://schemas.openxmlformats.org/officeDocument/2006/relationships/slide" Target="../slides/slide10.xml"/><Relationship Id="rId1" Type="http://schemas.openxmlformats.org/officeDocument/2006/relationships/notesMaster" Target="../notesMasters/notesMaster1.xml"/><Relationship Id="rId5" Type="http://schemas.openxmlformats.org/officeDocument/2006/relationships/hyperlink" Target="https://health.ec.europa.eu/system/files/2021-01/biosimilar_competition_en_0.pdf" TargetMode="External"/><Relationship Id="rId4" Type="http://schemas.openxmlformats.org/officeDocument/2006/relationships/hyperlink" Target="https://www.pacificresearch.org/wp-content/uploads/2022/08/BiosimilarsCompetition_F.pdf"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6330BE-D91A-D240-B266-E5D5F99B4CC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60400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da-DK" sz="1100" dirty="0" err="1">
                <a:effectLst/>
                <a:latin typeface="Arial" panose="020B0604020202020204" pitchFamily="34" charset="0"/>
                <a:ea typeface="Calibri" panose="020F0502020204030204" pitchFamily="34" charset="0"/>
                <a:cs typeface="Arial" panose="020B0604020202020204" pitchFamily="34" charset="0"/>
              </a:rPr>
              <a:t>Smolen</a:t>
            </a:r>
            <a:r>
              <a:rPr lang="da-DK" sz="1100" dirty="0">
                <a:effectLst/>
                <a:latin typeface="Arial" panose="020B0604020202020204" pitchFamily="34" charset="0"/>
                <a:ea typeface="Calibri" panose="020F0502020204030204" pitchFamily="34" charset="0"/>
                <a:cs typeface="Arial" panose="020B0604020202020204" pitchFamily="34" charset="0"/>
              </a:rPr>
              <a:t> JS, et al. RMD Open 2019;5:e000900.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da-DK" sz="1100" dirty="0" err="1">
                <a:effectLst/>
                <a:latin typeface="Arial" panose="020B0604020202020204" pitchFamily="34" charset="0"/>
                <a:ea typeface="Calibri" panose="020F0502020204030204" pitchFamily="34" charset="0"/>
                <a:cs typeface="Arial" panose="020B0604020202020204" pitchFamily="34" charset="0"/>
              </a:rPr>
              <a:t>Gascon</a:t>
            </a:r>
            <a:r>
              <a:rPr lang="da-DK" sz="1100" dirty="0">
                <a:effectLst/>
                <a:latin typeface="Arial" panose="020B0604020202020204" pitchFamily="34" charset="0"/>
                <a:ea typeface="Calibri" panose="020F0502020204030204" pitchFamily="34" charset="0"/>
                <a:cs typeface="Arial" panose="020B0604020202020204" pitchFamily="34" charset="0"/>
              </a:rPr>
              <a:t> P, et al. Support Care Cancer 2013;21:2925–2932.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da-DK" sz="1100" dirty="0">
                <a:effectLst/>
                <a:latin typeface="Arial" panose="020B0604020202020204" pitchFamily="34" charset="0"/>
                <a:ea typeface="Calibri" panose="020F0502020204030204" pitchFamily="34" charset="0"/>
                <a:cs typeface="Arial" panose="020B0604020202020204" pitchFamily="34" charset="0"/>
              </a:rPr>
              <a:t>NICE Guidance. </a:t>
            </a:r>
            <a:r>
              <a:rPr lang="da-DK" sz="1100" dirty="0" err="1">
                <a:effectLst/>
                <a:latin typeface="Arial" panose="020B0604020202020204" pitchFamily="34" charset="0"/>
                <a:ea typeface="Calibri" panose="020F0502020204030204" pitchFamily="34" charset="0"/>
                <a:cs typeface="Arial" panose="020B0604020202020204" pitchFamily="34" charset="0"/>
              </a:rPr>
              <a:t>Adalimumab</a:t>
            </a:r>
            <a:r>
              <a:rPr lang="da-DK" sz="1100" dirty="0">
                <a:effectLst/>
                <a:latin typeface="Arial" panose="020B0604020202020204" pitchFamily="34" charset="0"/>
                <a:ea typeface="Calibri" panose="020F0502020204030204" pitchFamily="34" charset="0"/>
                <a:cs typeface="Arial" panose="020B0604020202020204" pitchFamily="34" charset="0"/>
              </a:rPr>
              <a:t>, </a:t>
            </a:r>
            <a:r>
              <a:rPr lang="da-DK" sz="1100" dirty="0" err="1">
                <a:effectLst/>
                <a:latin typeface="Arial" panose="020B0604020202020204" pitchFamily="34" charset="0"/>
                <a:ea typeface="Calibri" panose="020F0502020204030204" pitchFamily="34" charset="0"/>
                <a:cs typeface="Arial" panose="020B0604020202020204" pitchFamily="34" charset="0"/>
              </a:rPr>
              <a:t>etanercept</a:t>
            </a:r>
            <a:r>
              <a:rPr lang="da-DK" sz="1100" dirty="0">
                <a:effectLst/>
                <a:latin typeface="Arial" panose="020B0604020202020204" pitchFamily="34" charset="0"/>
                <a:ea typeface="Calibri" panose="020F0502020204030204" pitchFamily="34" charset="0"/>
                <a:cs typeface="Arial" panose="020B0604020202020204" pitchFamily="34" charset="0"/>
              </a:rPr>
              <a:t>, </a:t>
            </a:r>
            <a:r>
              <a:rPr lang="da-DK" sz="1100" dirty="0" err="1">
                <a:effectLst/>
                <a:latin typeface="Arial" panose="020B0604020202020204" pitchFamily="34" charset="0"/>
                <a:ea typeface="Calibri" panose="020F0502020204030204" pitchFamily="34" charset="0"/>
                <a:cs typeface="Arial" panose="020B0604020202020204" pitchFamily="34" charset="0"/>
              </a:rPr>
              <a:t>infliximab</a:t>
            </a:r>
            <a:r>
              <a:rPr lang="da-DK" sz="1100" dirty="0">
                <a:effectLst/>
                <a:latin typeface="Arial" panose="020B0604020202020204" pitchFamily="34" charset="0"/>
                <a:ea typeface="Calibri" panose="020F0502020204030204" pitchFamily="34" charset="0"/>
                <a:cs typeface="Arial" panose="020B0604020202020204" pitchFamily="34" charset="0"/>
              </a:rPr>
              <a:t> and </a:t>
            </a:r>
            <a:r>
              <a:rPr lang="da-DK" sz="1100" dirty="0" err="1">
                <a:effectLst/>
                <a:latin typeface="Arial" panose="020B0604020202020204" pitchFamily="34" charset="0"/>
                <a:ea typeface="Calibri" panose="020F0502020204030204" pitchFamily="34" charset="0"/>
                <a:cs typeface="Arial" panose="020B0604020202020204" pitchFamily="34" charset="0"/>
              </a:rPr>
              <a:t>abatacept</a:t>
            </a:r>
            <a:r>
              <a:rPr lang="da-DK" sz="1100" dirty="0">
                <a:effectLst/>
                <a:latin typeface="Arial" panose="020B0604020202020204" pitchFamily="34" charset="0"/>
                <a:ea typeface="Calibri" panose="020F0502020204030204" pitchFamily="34" charset="0"/>
                <a:cs typeface="Arial" panose="020B0604020202020204" pitchFamily="34" charset="0"/>
              </a:rPr>
              <a:t> for </a:t>
            </a:r>
            <a:r>
              <a:rPr lang="da-DK" sz="1100" dirty="0" err="1">
                <a:effectLst/>
                <a:latin typeface="Arial" panose="020B0604020202020204" pitchFamily="34" charset="0"/>
                <a:ea typeface="Calibri" panose="020F0502020204030204" pitchFamily="34" charset="0"/>
                <a:cs typeface="Arial" panose="020B0604020202020204" pitchFamily="34" charset="0"/>
              </a:rPr>
              <a:t>treating</a:t>
            </a:r>
            <a:r>
              <a:rPr lang="da-DK" sz="1100" dirty="0">
                <a:effectLst/>
                <a:latin typeface="Arial" panose="020B0604020202020204" pitchFamily="34" charset="0"/>
                <a:ea typeface="Calibri" panose="020F0502020204030204" pitchFamily="34" charset="0"/>
                <a:cs typeface="Arial" panose="020B0604020202020204" pitchFamily="34" charset="0"/>
              </a:rPr>
              <a:t> moderate </a:t>
            </a:r>
            <a:r>
              <a:rPr lang="da-DK" sz="1100" dirty="0" err="1">
                <a:effectLst/>
                <a:latin typeface="Arial" panose="020B0604020202020204" pitchFamily="34" charset="0"/>
                <a:ea typeface="Calibri" panose="020F0502020204030204" pitchFamily="34" charset="0"/>
                <a:cs typeface="Arial" panose="020B0604020202020204" pitchFamily="34" charset="0"/>
              </a:rPr>
              <a:t>rheumatoid</a:t>
            </a:r>
            <a:r>
              <a:rPr lang="da-DK" sz="1100" dirty="0">
                <a:effectLst/>
                <a:latin typeface="Arial" panose="020B0604020202020204" pitchFamily="34" charset="0"/>
                <a:ea typeface="Calibri" panose="020F0502020204030204" pitchFamily="34" charset="0"/>
                <a:cs typeface="Arial" panose="020B0604020202020204" pitchFamily="34" charset="0"/>
              </a:rPr>
              <a:t> </a:t>
            </a:r>
            <a:r>
              <a:rPr lang="da-DK" sz="1100" dirty="0" err="1">
                <a:effectLst/>
                <a:latin typeface="Arial" panose="020B0604020202020204" pitchFamily="34" charset="0"/>
                <a:ea typeface="Calibri" panose="020F0502020204030204" pitchFamily="34" charset="0"/>
                <a:cs typeface="Arial" panose="020B0604020202020204" pitchFamily="34" charset="0"/>
              </a:rPr>
              <a:t>arthritis</a:t>
            </a:r>
            <a:r>
              <a:rPr lang="da-DK" sz="1100" dirty="0">
                <a:effectLst/>
                <a:latin typeface="Arial" panose="020B0604020202020204" pitchFamily="34" charset="0"/>
                <a:ea typeface="Calibri" panose="020F0502020204030204" pitchFamily="34" charset="0"/>
                <a:cs typeface="Arial" panose="020B0604020202020204" pitchFamily="34" charset="0"/>
              </a:rPr>
              <a:t> </a:t>
            </a:r>
            <a:r>
              <a:rPr lang="da-DK" sz="1100" dirty="0" err="1">
                <a:effectLst/>
                <a:latin typeface="Arial" panose="020B0604020202020204" pitchFamily="34" charset="0"/>
                <a:ea typeface="Calibri" panose="020F0502020204030204" pitchFamily="34" charset="0"/>
                <a:cs typeface="Arial" panose="020B0604020202020204" pitchFamily="34" charset="0"/>
              </a:rPr>
              <a:t>after</a:t>
            </a:r>
            <a:r>
              <a:rPr lang="da-DK" sz="1100" dirty="0">
                <a:effectLst/>
                <a:latin typeface="Arial" panose="020B0604020202020204" pitchFamily="34" charset="0"/>
                <a:ea typeface="Calibri" panose="020F0502020204030204" pitchFamily="34" charset="0"/>
                <a:cs typeface="Arial" panose="020B0604020202020204" pitchFamily="34" charset="0"/>
              </a:rPr>
              <a:t> </a:t>
            </a:r>
            <a:r>
              <a:rPr lang="da-DK" sz="1100" dirty="0" err="1">
                <a:effectLst/>
                <a:latin typeface="Arial" panose="020B0604020202020204" pitchFamily="34" charset="0"/>
                <a:ea typeface="Calibri" panose="020F0502020204030204" pitchFamily="34" charset="0"/>
                <a:cs typeface="Arial" panose="020B0604020202020204" pitchFamily="34" charset="0"/>
              </a:rPr>
              <a:t>conventional</a:t>
            </a:r>
            <a:r>
              <a:rPr lang="da-DK" sz="1100" dirty="0">
                <a:effectLst/>
                <a:latin typeface="Arial" panose="020B0604020202020204" pitchFamily="34" charset="0"/>
                <a:ea typeface="Calibri" panose="020F0502020204030204" pitchFamily="34" charset="0"/>
                <a:cs typeface="Arial" panose="020B0604020202020204" pitchFamily="34" charset="0"/>
              </a:rPr>
              <a:t> </a:t>
            </a:r>
            <a:r>
              <a:rPr lang="da-DK" sz="1100" dirty="0" err="1">
                <a:effectLst/>
                <a:latin typeface="Arial" panose="020B0604020202020204" pitchFamily="34" charset="0"/>
                <a:ea typeface="Calibri" panose="020F0502020204030204" pitchFamily="34" charset="0"/>
                <a:cs typeface="Arial" panose="020B0604020202020204" pitchFamily="34" charset="0"/>
              </a:rPr>
              <a:t>DMARDs</a:t>
            </a:r>
            <a:r>
              <a:rPr lang="da-DK" sz="1100" dirty="0">
                <a:effectLst/>
                <a:latin typeface="Arial" panose="020B0604020202020204" pitchFamily="34" charset="0"/>
                <a:ea typeface="Calibri" panose="020F0502020204030204" pitchFamily="34" charset="0"/>
                <a:cs typeface="Arial" panose="020B0604020202020204" pitchFamily="34" charset="0"/>
              </a:rPr>
              <a:t> have </a:t>
            </a:r>
            <a:r>
              <a:rPr lang="da-DK" sz="1100" dirty="0" err="1">
                <a:effectLst/>
                <a:latin typeface="Arial" panose="020B0604020202020204" pitchFamily="34" charset="0"/>
                <a:ea typeface="Calibri" panose="020F0502020204030204" pitchFamily="34" charset="0"/>
                <a:cs typeface="Arial" panose="020B0604020202020204" pitchFamily="34" charset="0"/>
              </a:rPr>
              <a:t>failed</a:t>
            </a:r>
            <a:r>
              <a:rPr lang="da-DK" sz="1100" dirty="0">
                <a:effectLst/>
                <a:latin typeface="Arial" panose="020B0604020202020204" pitchFamily="34" charset="0"/>
                <a:ea typeface="Calibri" panose="020F0502020204030204" pitchFamily="34" charset="0"/>
                <a:cs typeface="Arial" panose="020B0604020202020204" pitchFamily="34" charset="0"/>
              </a:rPr>
              <a:t>. 2021. </a:t>
            </a:r>
            <a:r>
              <a:rPr lang="da-DK" sz="1100" dirty="0" err="1">
                <a:effectLst/>
                <a:latin typeface="Arial" panose="020B0604020202020204" pitchFamily="34" charset="0"/>
                <a:ea typeface="Calibri" panose="020F0502020204030204" pitchFamily="34" charset="0"/>
                <a:cs typeface="Arial" panose="020B0604020202020204" pitchFamily="34" charset="0"/>
              </a:rPr>
              <a:t>Available</a:t>
            </a:r>
            <a:r>
              <a:rPr lang="da-DK" sz="1100" dirty="0">
                <a:effectLst/>
                <a:latin typeface="Arial" panose="020B0604020202020204" pitchFamily="34" charset="0"/>
                <a:ea typeface="Calibri" panose="020F0502020204030204" pitchFamily="34" charset="0"/>
                <a:cs typeface="Arial" panose="020B0604020202020204" pitchFamily="34" charset="0"/>
              </a:rPr>
              <a:t> at: https://www.nice.org.uk/guidance/ta715/resources/adalimumab-etanercept-infliximab-and-abatacept-for-treating-moderate-rheumatoid-arthritis-after-conventional-dmards-have-failed-pdf-82611135252421.</a:t>
            </a:r>
            <a:r>
              <a:rPr lang="en-US" sz="1100" dirty="0">
                <a:effectLst/>
                <a:latin typeface="Arial" panose="020B0604020202020204" pitchFamily="34" charset="0"/>
                <a:ea typeface="Calibri" panose="020F0502020204030204" pitchFamily="34" charset="0"/>
                <a:cs typeface="Arial" panose="020B0604020202020204" pitchFamily="34" charset="0"/>
              </a:rPr>
              <a:t> Last accessed October 2023.</a:t>
            </a:r>
            <a:endParaRPr lang="da-DK" sz="1100" dirty="0">
              <a:effectLst/>
              <a:latin typeface="Arial" panose="020B0604020202020204" pitchFamily="34" charset="0"/>
              <a:ea typeface="Calibri" panose="020F0502020204030204" pitchFamily="34" charset="0"/>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da-DK" sz="1100" dirty="0" err="1">
                <a:effectLst/>
                <a:latin typeface="Arial" panose="020B0604020202020204" pitchFamily="34" charset="0"/>
                <a:ea typeface="Calibri" panose="020F0502020204030204" pitchFamily="34" charset="0"/>
                <a:cs typeface="Arial" panose="020B0604020202020204" pitchFamily="34" charset="0"/>
              </a:rPr>
              <a:t>Cornes</a:t>
            </a:r>
            <a:r>
              <a:rPr lang="da-DK" sz="1100" dirty="0">
                <a:effectLst/>
                <a:latin typeface="Arial" panose="020B0604020202020204" pitchFamily="34" charset="0"/>
                <a:ea typeface="Calibri" panose="020F0502020204030204" pitchFamily="34" charset="0"/>
                <a:cs typeface="Arial" panose="020B0604020202020204" pitchFamily="34" charset="0"/>
              </a:rPr>
              <a:t> P, et al. </a:t>
            </a:r>
            <a:r>
              <a:rPr lang="da-DK" sz="1100" dirty="0" err="1">
                <a:effectLst/>
                <a:latin typeface="Arial" panose="020B0604020202020204" pitchFamily="34" charset="0"/>
                <a:ea typeface="Calibri" panose="020F0502020204030204" pitchFamily="34" charset="0"/>
                <a:cs typeface="Arial" panose="020B0604020202020204" pitchFamily="34" charset="0"/>
              </a:rPr>
              <a:t>BioDrugs</a:t>
            </a:r>
            <a:r>
              <a:rPr lang="da-DK" sz="1100" dirty="0">
                <a:effectLst/>
                <a:latin typeface="Arial" panose="020B0604020202020204" pitchFamily="34" charset="0"/>
                <a:ea typeface="Calibri" panose="020F0502020204030204" pitchFamily="34" charset="0"/>
                <a:cs typeface="Arial" panose="020B0604020202020204" pitchFamily="34" charset="0"/>
              </a:rPr>
              <a:t> 2020;34:255–263</a:t>
            </a:r>
            <a:r>
              <a:rPr lang="da-DK" sz="1100" dirty="0">
                <a:latin typeface="Arial" panose="020B0604020202020204" pitchFamily="34" charset="0"/>
                <a:ea typeface="Calibri" panose="020F0502020204030204" pitchFamily="34" charset="0"/>
                <a:cs typeface="Arial" panose="020B0604020202020204" pitchFamily="34" charset="0"/>
              </a:rPr>
              <a:t>.</a:t>
            </a:r>
            <a:endParaRPr lang="da-DK" sz="1100" dirty="0">
              <a:effectLst/>
              <a:latin typeface="Arial" panose="020B0604020202020204" pitchFamily="34" charset="0"/>
              <a:ea typeface="Calibri" panose="020F0502020204030204" pitchFamily="34" charset="0"/>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da-DK" sz="1100" dirty="0" err="1">
                <a:effectLst/>
                <a:latin typeface="Arial" panose="020B0604020202020204" pitchFamily="34" charset="0"/>
                <a:ea typeface="Calibri" panose="020F0502020204030204" pitchFamily="34" charset="0"/>
                <a:cs typeface="Arial" panose="020B0604020202020204" pitchFamily="34" charset="0"/>
              </a:rPr>
              <a:t>McBride</a:t>
            </a:r>
            <a:r>
              <a:rPr lang="da-DK" sz="1100" dirty="0">
                <a:effectLst/>
                <a:latin typeface="Arial" panose="020B0604020202020204" pitchFamily="34" charset="0"/>
                <a:ea typeface="Calibri" panose="020F0502020204030204" pitchFamily="34" charset="0"/>
                <a:cs typeface="Arial" panose="020B0604020202020204" pitchFamily="34" charset="0"/>
              </a:rPr>
              <a:t> A, et al. J Med </a:t>
            </a:r>
            <a:r>
              <a:rPr lang="da-DK" sz="1100" dirty="0" err="1">
                <a:effectLst/>
                <a:latin typeface="Arial" panose="020B0604020202020204" pitchFamily="34" charset="0"/>
                <a:ea typeface="Calibri" panose="020F0502020204030204" pitchFamily="34" charset="0"/>
                <a:cs typeface="Arial" panose="020B0604020202020204" pitchFamily="34" charset="0"/>
              </a:rPr>
              <a:t>Econ</a:t>
            </a:r>
            <a:r>
              <a:rPr lang="da-DK" sz="1100" dirty="0">
                <a:effectLst/>
                <a:latin typeface="Arial" panose="020B0604020202020204" pitchFamily="34" charset="0"/>
                <a:ea typeface="Calibri" panose="020F0502020204030204" pitchFamily="34" charset="0"/>
                <a:cs typeface="Arial" panose="020B0604020202020204" pitchFamily="34" charset="0"/>
              </a:rPr>
              <a:t> 2017;20:1083–1093</a:t>
            </a:r>
            <a:r>
              <a:rPr lang="da-DK" sz="1100" dirty="0">
                <a:latin typeface="Arial" panose="020B0604020202020204" pitchFamily="34" charset="0"/>
                <a:ea typeface="Calibri" panose="020F0502020204030204" pitchFamily="34" charset="0"/>
                <a:cs typeface="Arial" panose="020B0604020202020204" pitchFamily="34" charset="0"/>
              </a:rPr>
              <a:t>.</a:t>
            </a:r>
            <a:endParaRPr lang="da-DK" sz="1100" dirty="0">
              <a:effectLst/>
              <a:latin typeface="Arial" panose="020B0604020202020204" pitchFamily="34" charset="0"/>
              <a:ea typeface="Calibri" panose="020F0502020204030204" pitchFamily="34" charset="0"/>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100" b="0" i="0" dirty="0">
                <a:effectLst/>
                <a:latin typeface="Arial" panose="020B0604020202020204" pitchFamily="34" charset="0"/>
                <a:cs typeface="Arial" panose="020B0604020202020204" pitchFamily="34" charset="0"/>
              </a:rPr>
              <a:t>Cuellar S, et al. Am J Manag Care 2020;26(2):32-40.</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100" b="0" i="0" dirty="0" err="1">
                <a:effectLst/>
                <a:latin typeface="Arial" panose="020B0604020202020204" pitchFamily="34" charset="0"/>
                <a:cs typeface="Arial" panose="020B0604020202020204" pitchFamily="34" charset="0"/>
              </a:rPr>
              <a:t>Kadravello</a:t>
            </a:r>
            <a:r>
              <a:rPr lang="en-GB" sz="1100" b="0" i="0" dirty="0">
                <a:effectLst/>
                <a:latin typeface="Arial" panose="020B0604020202020204" pitchFamily="34" charset="0"/>
                <a:cs typeface="Arial" panose="020B0604020202020204" pitchFamily="34" charset="0"/>
              </a:rPr>
              <a:t> A, et al. Medicina 2021;57(7):693.</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GB" sz="1100" b="0" i="0">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C754006B-1EBC-4153-BE35-9B3AC6705E9A}" type="slidenum">
              <a:rPr lang="en-GB" smtClean="0"/>
              <a:t>11</a:t>
            </a:fld>
            <a:endParaRPr lang="en-GB"/>
          </a:p>
        </p:txBody>
      </p:sp>
    </p:spTree>
    <p:extLst>
      <p:ext uri="{BB962C8B-B14F-4D97-AF65-F5344CB8AC3E}">
        <p14:creationId xmlns:p14="http://schemas.microsoft.com/office/powerpoint/2010/main" val="31591266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100">
                <a:effectLst/>
                <a:latin typeface="Arial" panose="020B0604020202020204" pitchFamily="34" charset="0"/>
                <a:ea typeface="Calibri" panose="020F0502020204030204" pitchFamily="34" charset="0"/>
                <a:cs typeface="Arial" panose="020B0604020202020204" pitchFamily="34" charset="0"/>
              </a:rPr>
              <a:t>Bhat S, et al. J Manag Care Spec Pharm 2020;26(4):410–416.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it-IT" sz="1100" b="0" i="0">
                <a:effectLst/>
                <a:latin typeface="Arial" panose="020B0604020202020204" pitchFamily="34" charset="0"/>
                <a:cs typeface="Arial" panose="020B0604020202020204" pitchFamily="34" charset="0"/>
              </a:rPr>
              <a:t>Greenberg B, Giovannoni G. Mult Scler Relat Disord 2023;77:1–13.</a:t>
            </a:r>
            <a:endParaRPr lang="en-US" sz="1100" b="0" i="0">
              <a:effectLst/>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100" i="0">
                <a:latin typeface="Arial" panose="020B0604020202020204" pitchFamily="34" charset="0"/>
                <a:cs typeface="Arial" panose="020B0604020202020204" pitchFamily="34" charset="0"/>
              </a:rPr>
              <a:t>Qian J. J Manag Care Spec Pharm 2021;27(5):660–666.</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100" i="0">
                <a:latin typeface="Arial" panose="020B0604020202020204" pitchFamily="34" charset="0"/>
                <a:cs typeface="Arial" panose="020B0604020202020204" pitchFamily="34" charset="0"/>
              </a:rPr>
              <a:t>Sandoz Biosimilars. Biosimilars – Ten years of increasing access to state-of-the-art therapies. 2021. Available at: https://www.sandoz.com/news/biosimilars-ten-years-increasing-access-state-art-therapies. Last accessed June 2021.</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sz="1100">
              <a:effectLst/>
              <a:latin typeface="Arial" panose="020B0604020202020204" pitchFamily="34" charset="0"/>
              <a:ea typeface="Calibri" panose="020F0502020204030204" pitchFamily="34" charset="0"/>
              <a:cs typeface="Arial" panose="020B0604020202020204" pitchFamily="34" charset="0"/>
            </a:endParaRPr>
          </a:p>
          <a:p>
            <a:endParaRPr lang="en-GB" sz="110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C754006B-1EBC-4153-BE35-9B3AC6705E9A}" type="slidenum">
              <a:rPr lang="en-GB" smtClean="0"/>
              <a:t>12</a:t>
            </a:fld>
            <a:endParaRPr lang="en-GB"/>
          </a:p>
        </p:txBody>
      </p:sp>
    </p:spTree>
    <p:extLst>
      <p:ext uri="{BB962C8B-B14F-4D97-AF65-F5344CB8AC3E}">
        <p14:creationId xmlns:p14="http://schemas.microsoft.com/office/powerpoint/2010/main" val="36188991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A7E2B1D-71E7-4A5E-B01A-A245F0A19ED9}" type="slidenum">
              <a:rPr lang="en-GB" smtClean="0"/>
              <a:t>13</a:t>
            </a:fld>
            <a:endParaRPr lang="en-GB"/>
          </a:p>
        </p:txBody>
      </p:sp>
    </p:spTree>
    <p:extLst>
      <p:ext uri="{BB962C8B-B14F-4D97-AF65-F5344CB8AC3E}">
        <p14:creationId xmlns:p14="http://schemas.microsoft.com/office/powerpoint/2010/main" val="10102894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A7E2B1D-71E7-4A5E-B01A-A245F0A19ED9}" type="slidenum">
              <a:rPr lang="en-GB" smtClean="0"/>
              <a:t>14</a:t>
            </a:fld>
            <a:endParaRPr lang="en-GB"/>
          </a:p>
        </p:txBody>
      </p:sp>
    </p:spTree>
    <p:extLst>
      <p:ext uri="{BB962C8B-B14F-4D97-AF65-F5344CB8AC3E}">
        <p14:creationId xmlns:p14="http://schemas.microsoft.com/office/powerpoint/2010/main" val="14315641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A7E2B1D-71E7-4A5E-B01A-A245F0A19ED9}" type="slidenum">
              <a:rPr lang="en-GB" smtClean="0"/>
              <a:t>15</a:t>
            </a:fld>
            <a:endParaRPr lang="en-GB"/>
          </a:p>
        </p:txBody>
      </p:sp>
    </p:spTree>
    <p:extLst>
      <p:ext uri="{BB962C8B-B14F-4D97-AF65-F5344CB8AC3E}">
        <p14:creationId xmlns:p14="http://schemas.microsoft.com/office/powerpoint/2010/main" val="33717923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A7E2B1D-71E7-4A5E-B01A-A245F0A19ED9}" type="slidenum">
              <a:rPr lang="en-GB" smtClean="0"/>
              <a:t>16</a:t>
            </a:fld>
            <a:endParaRPr lang="en-GB"/>
          </a:p>
        </p:txBody>
      </p:sp>
    </p:spTree>
    <p:extLst>
      <p:ext uri="{BB962C8B-B14F-4D97-AF65-F5344CB8AC3E}">
        <p14:creationId xmlns:p14="http://schemas.microsoft.com/office/powerpoint/2010/main" val="41474185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A7E2B1D-71E7-4A5E-B01A-A245F0A19ED9}" type="slidenum">
              <a:rPr lang="en-GB" smtClean="0"/>
              <a:t>17</a:t>
            </a:fld>
            <a:endParaRPr lang="en-GB"/>
          </a:p>
        </p:txBody>
      </p:sp>
    </p:spTree>
    <p:extLst>
      <p:ext uri="{BB962C8B-B14F-4D97-AF65-F5344CB8AC3E}">
        <p14:creationId xmlns:p14="http://schemas.microsoft.com/office/powerpoint/2010/main" val="2345122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A7E2B1D-71E7-4A5E-B01A-A245F0A19ED9}" type="slidenum">
              <a:rPr lang="en-GB" smtClean="0"/>
              <a:t>18</a:t>
            </a:fld>
            <a:endParaRPr lang="en-GB"/>
          </a:p>
        </p:txBody>
      </p:sp>
    </p:spTree>
    <p:extLst>
      <p:ext uri="{BB962C8B-B14F-4D97-AF65-F5344CB8AC3E}">
        <p14:creationId xmlns:p14="http://schemas.microsoft.com/office/powerpoint/2010/main" val="12744123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A7E2B1D-71E7-4A5E-B01A-A245F0A19ED9}" type="slidenum">
              <a:rPr lang="en-GB" smtClean="0"/>
              <a:t>19</a:t>
            </a:fld>
            <a:endParaRPr lang="en-GB"/>
          </a:p>
        </p:txBody>
      </p:sp>
    </p:spTree>
    <p:extLst>
      <p:ext uri="{BB962C8B-B14F-4D97-AF65-F5344CB8AC3E}">
        <p14:creationId xmlns:p14="http://schemas.microsoft.com/office/powerpoint/2010/main" val="41718577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A7E2B1D-71E7-4A5E-B01A-A245F0A19ED9}" type="slidenum">
              <a:rPr lang="en-GB" smtClean="0"/>
              <a:t>20</a:t>
            </a:fld>
            <a:endParaRPr lang="en-GB"/>
          </a:p>
        </p:txBody>
      </p:sp>
    </p:spTree>
    <p:extLst>
      <p:ext uri="{BB962C8B-B14F-4D97-AF65-F5344CB8AC3E}">
        <p14:creationId xmlns:p14="http://schemas.microsoft.com/office/powerpoint/2010/main" val="1176899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754006B-1EBC-4153-BE35-9B3AC6705E9A}" type="slidenum">
              <a:rPr lang="en-GB" smtClean="0"/>
              <a:t>3</a:t>
            </a:fld>
            <a:endParaRPr lang="en-GB"/>
          </a:p>
        </p:txBody>
      </p:sp>
    </p:spTree>
    <p:extLst>
      <p:ext uri="{BB962C8B-B14F-4D97-AF65-F5344CB8AC3E}">
        <p14:creationId xmlns:p14="http://schemas.microsoft.com/office/powerpoint/2010/main" val="35502858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A7E2B1D-71E7-4A5E-B01A-A245F0A19ED9}" type="slidenum">
              <a:rPr lang="en-GB" smtClean="0"/>
              <a:t>21</a:t>
            </a:fld>
            <a:endParaRPr lang="en-GB"/>
          </a:p>
        </p:txBody>
      </p:sp>
    </p:spTree>
    <p:extLst>
      <p:ext uri="{BB962C8B-B14F-4D97-AF65-F5344CB8AC3E}">
        <p14:creationId xmlns:p14="http://schemas.microsoft.com/office/powerpoint/2010/main" val="123110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A7E2B1D-71E7-4A5E-B01A-A245F0A19ED9}" type="slidenum">
              <a:rPr lang="en-GB" smtClean="0"/>
              <a:t>22</a:t>
            </a:fld>
            <a:endParaRPr lang="en-GB"/>
          </a:p>
        </p:txBody>
      </p:sp>
    </p:spTree>
    <p:extLst>
      <p:ext uri="{BB962C8B-B14F-4D97-AF65-F5344CB8AC3E}">
        <p14:creationId xmlns:p14="http://schemas.microsoft.com/office/powerpoint/2010/main" val="1033561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A7E2B1D-71E7-4A5E-B01A-A245F0A19ED9}" type="slidenum">
              <a:rPr lang="en-GB" smtClean="0"/>
              <a:t>23</a:t>
            </a:fld>
            <a:endParaRPr lang="en-GB"/>
          </a:p>
        </p:txBody>
      </p:sp>
    </p:spTree>
    <p:extLst>
      <p:ext uri="{BB962C8B-B14F-4D97-AF65-F5344CB8AC3E}">
        <p14:creationId xmlns:p14="http://schemas.microsoft.com/office/powerpoint/2010/main" val="2977499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A7E2B1D-71E7-4A5E-B01A-A245F0A19ED9}" type="slidenum">
              <a:rPr lang="en-GB" smtClean="0"/>
              <a:t>24</a:t>
            </a:fld>
            <a:endParaRPr lang="en-GB"/>
          </a:p>
        </p:txBody>
      </p:sp>
    </p:spTree>
    <p:extLst>
      <p:ext uri="{BB962C8B-B14F-4D97-AF65-F5344CB8AC3E}">
        <p14:creationId xmlns:p14="http://schemas.microsoft.com/office/powerpoint/2010/main" val="42427103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A7E2B1D-71E7-4A5E-B01A-A245F0A19ED9}" type="slidenum">
              <a:rPr lang="en-GB" smtClean="0"/>
              <a:t>25</a:t>
            </a:fld>
            <a:endParaRPr lang="en-GB"/>
          </a:p>
        </p:txBody>
      </p:sp>
    </p:spTree>
    <p:extLst>
      <p:ext uri="{BB962C8B-B14F-4D97-AF65-F5344CB8AC3E}">
        <p14:creationId xmlns:p14="http://schemas.microsoft.com/office/powerpoint/2010/main" val="40402550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A7E2B1D-71E7-4A5E-B01A-A245F0A19ED9}" type="slidenum">
              <a:rPr lang="en-GB" smtClean="0"/>
              <a:t>26</a:t>
            </a:fld>
            <a:endParaRPr lang="en-GB"/>
          </a:p>
        </p:txBody>
      </p:sp>
    </p:spTree>
    <p:extLst>
      <p:ext uri="{BB962C8B-B14F-4D97-AF65-F5344CB8AC3E}">
        <p14:creationId xmlns:p14="http://schemas.microsoft.com/office/powerpoint/2010/main" val="13893950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A7E2B1D-71E7-4A5E-B01A-A245F0A19ED9}" type="slidenum">
              <a:rPr lang="en-GB" smtClean="0"/>
              <a:t>27</a:t>
            </a:fld>
            <a:endParaRPr lang="en-GB"/>
          </a:p>
        </p:txBody>
      </p:sp>
    </p:spTree>
    <p:extLst>
      <p:ext uri="{BB962C8B-B14F-4D97-AF65-F5344CB8AC3E}">
        <p14:creationId xmlns:p14="http://schemas.microsoft.com/office/powerpoint/2010/main" val="6764909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A7E2B1D-71E7-4A5E-B01A-A245F0A19ED9}" type="slidenum">
              <a:rPr lang="en-GB" smtClean="0"/>
              <a:t>28</a:t>
            </a:fld>
            <a:endParaRPr lang="en-GB"/>
          </a:p>
        </p:txBody>
      </p:sp>
    </p:spTree>
    <p:extLst>
      <p:ext uri="{BB962C8B-B14F-4D97-AF65-F5344CB8AC3E}">
        <p14:creationId xmlns:p14="http://schemas.microsoft.com/office/powerpoint/2010/main" val="19373684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da-DK" sz="1100">
                <a:latin typeface="Arial" panose="020B0604020202020204" pitchFamily="34" charset="0"/>
                <a:cs typeface="Arial" panose="020B0604020202020204" pitchFamily="34" charset="0"/>
              </a:rPr>
              <a:t>Chun J, et al. Discov Med 2011;12:213–228.</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100" b="0" i="0" u="none" strike="noStrike" err="1">
                <a:effectLst/>
                <a:latin typeface="Arial" panose="020B0604020202020204" pitchFamily="34" charset="0"/>
                <a:cs typeface="Arial" panose="020B0604020202020204" pitchFamily="34" charset="0"/>
              </a:rPr>
              <a:t>Riedhammer</a:t>
            </a:r>
            <a:r>
              <a:rPr lang="en-US" sz="1100" b="0" i="0" u="none" strike="noStrike">
                <a:effectLst/>
                <a:latin typeface="Arial" panose="020B0604020202020204" pitchFamily="34" charset="0"/>
                <a:cs typeface="Arial" panose="020B0604020202020204" pitchFamily="34" charset="0"/>
              </a:rPr>
              <a:t> C, </a:t>
            </a:r>
            <a:r>
              <a:rPr lang="en-US" sz="1100" b="0" i="0" u="none" strike="noStrike" err="1">
                <a:effectLst/>
                <a:latin typeface="Arial" panose="020B0604020202020204" pitchFamily="34" charset="0"/>
                <a:cs typeface="Arial" panose="020B0604020202020204" pitchFamily="34" charset="0"/>
              </a:rPr>
              <a:t>Weissert</a:t>
            </a:r>
            <a:r>
              <a:rPr lang="en-US" sz="1100" b="0" i="0" u="none" strike="noStrike">
                <a:effectLst/>
                <a:latin typeface="Arial" panose="020B0604020202020204" pitchFamily="34" charset="0"/>
                <a:cs typeface="Arial" panose="020B0604020202020204" pitchFamily="34" charset="0"/>
              </a:rPr>
              <a:t> R. Front Immunol 2015;6:322.</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100" b="0" i="0" u="none" strike="noStrike" err="1">
                <a:effectLst/>
                <a:latin typeface="Arial" panose="020B0604020202020204" pitchFamily="34" charset="0"/>
                <a:cs typeface="Arial" panose="020B0604020202020204" pitchFamily="34" charset="0"/>
              </a:rPr>
              <a:t>Dendrou</a:t>
            </a:r>
            <a:r>
              <a:rPr lang="en-US" sz="1100" b="0" i="0" u="none" strike="noStrike">
                <a:effectLst/>
                <a:latin typeface="Arial" panose="020B0604020202020204" pitchFamily="34" charset="0"/>
                <a:cs typeface="Arial" panose="020B0604020202020204" pitchFamily="34" charset="0"/>
              </a:rPr>
              <a:t> CA, et al. Nat Rev Immunol 2015;15(9):545–558.</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100" b="0" i="0" u="none" strike="noStrike">
                <a:effectLst/>
                <a:latin typeface="Arial" panose="020B0604020202020204" pitchFamily="34" charset="0"/>
                <a:cs typeface="Arial" panose="020B0604020202020204" pitchFamily="34" charset="0"/>
              </a:rPr>
              <a:t>Baecher-Allan C, et al. Neuron 2018;97(4):742–768.</a:t>
            </a:r>
            <a:endParaRPr lang="da-DK" sz="1100" b="0" i="0" u="none" strike="noStrike">
              <a:effectLst/>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100" b="0" i="0" u="none" strike="noStrike">
                <a:effectLst/>
                <a:latin typeface="Arial" panose="020B0604020202020204" pitchFamily="34" charset="0"/>
                <a:cs typeface="Arial" panose="020B0604020202020204" pitchFamily="34" charset="0"/>
              </a:rPr>
              <a:t>Hou Y, et al. Sci Rep 2018;8:10857.</a:t>
            </a:r>
          </a:p>
          <a:p>
            <a:pPr marL="228600" indent="-228600">
              <a:buAutoNum type="arabicPeriod"/>
            </a:pPr>
            <a:r>
              <a:rPr lang="en-US" sz="1100" b="0" i="0" u="none" strike="noStrike">
                <a:effectLst/>
                <a:latin typeface="Arial" panose="020B0604020202020204" pitchFamily="34" charset="0"/>
                <a:cs typeface="Arial" panose="020B0604020202020204" pitchFamily="34" charset="0"/>
              </a:rPr>
              <a:t>Primary-Progressive Multiple Sclerosis (PPMS). available at: https://www.cedars-sinai.org/health-library/diseases-and-conditions/p/--primary-progressive-multiple-sclerosis-ppms.html. Last accessed May 2022.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100" b="0" i="0" u="none" strike="noStrike">
                <a:effectLst/>
                <a:latin typeface="Arial" panose="020B0604020202020204" pitchFamily="34" charset="0"/>
                <a:cs typeface="Arial" panose="020B0604020202020204" pitchFamily="34" charset="0"/>
              </a:rPr>
              <a:t>Hauser SL, et al. Neuron 2006;52:61–76. </a:t>
            </a:r>
          </a:p>
          <a:p>
            <a:pPr marL="228600" indent="-228600">
              <a:buAutoNum type="arabicPeriod"/>
            </a:pPr>
            <a:r>
              <a:rPr lang="en-US" sz="1100" b="0" i="0" u="none" strike="noStrike" err="1">
                <a:effectLst/>
                <a:latin typeface="Arial" panose="020B0604020202020204" pitchFamily="34" charset="0"/>
                <a:cs typeface="Arial" panose="020B0604020202020204" pitchFamily="34" charset="0"/>
              </a:rPr>
              <a:t>Inojosa</a:t>
            </a:r>
            <a:r>
              <a:rPr lang="en-US" sz="1100" b="0" i="0" u="none" strike="noStrike">
                <a:effectLst/>
                <a:latin typeface="Arial" panose="020B0604020202020204" pitchFamily="34" charset="0"/>
                <a:cs typeface="Arial" panose="020B0604020202020204" pitchFamily="34" charset="0"/>
              </a:rPr>
              <a:t> H, et al. J Neurol 2021;268:1210–1221.</a:t>
            </a:r>
          </a:p>
          <a:p>
            <a:pPr marL="228600" indent="-228600">
              <a:buAutoNum type="arabicPeriod"/>
            </a:pPr>
            <a:r>
              <a:rPr lang="en-US" sz="1100">
                <a:effectLst/>
                <a:latin typeface="Arial" panose="020B0604020202020204" pitchFamily="34" charset="0"/>
                <a:ea typeface="Calibri" panose="020F0502020204030204" pitchFamily="34" charset="0"/>
                <a:cs typeface="Arial" panose="020B0604020202020204" pitchFamily="34" charset="0"/>
              </a:rPr>
              <a:t>National MS Society. Emotional changes. available at: https://www.nationalmssociety.org/Symptoms-Diagnosis/MS-Symptoms/Emotional-Changes. Last accessed May 2022.</a:t>
            </a:r>
          </a:p>
          <a:p>
            <a:pPr marL="228600" indent="-228600">
              <a:buAutoNum type="arabicPeriod"/>
              <a:defRPr/>
            </a:pPr>
            <a:r>
              <a:rPr lang="en-US" sz="1100" b="0" i="0">
                <a:effectLst/>
                <a:latin typeface="Arial" panose="020B0604020202020204" pitchFamily="34" charset="0"/>
                <a:cs typeface="Arial" panose="020B0604020202020204" pitchFamily="34" charset="0"/>
              </a:rPr>
              <a:t>Gibson J, Frank A. J R Soc Med 2002;95(12):580</a:t>
            </a:r>
            <a:r>
              <a:rPr lang="en-US" sz="1100" b="0" i="0" u="none" strike="noStrike">
                <a:effectLst/>
                <a:latin typeface="Arial" panose="020B0604020202020204" pitchFamily="34" charset="0"/>
                <a:cs typeface="Arial" panose="020B0604020202020204" pitchFamily="34" charset="0"/>
              </a:rPr>
              <a:t>–</a:t>
            </a:r>
            <a:r>
              <a:rPr lang="en-US" sz="1100" b="0" i="0">
                <a:effectLst/>
                <a:latin typeface="Arial" panose="020B0604020202020204" pitchFamily="34" charset="0"/>
                <a:cs typeface="Arial" panose="020B0604020202020204" pitchFamily="34" charset="0"/>
              </a:rPr>
              <a:t>586</a:t>
            </a:r>
            <a:r>
              <a:rPr lang="en-US" sz="1100" b="0" i="0" u="none" strike="noStrike">
                <a:effectLst/>
                <a:latin typeface="Arial" panose="020B0604020202020204" pitchFamily="34" charset="0"/>
                <a:cs typeface="Arial" panose="020B0604020202020204" pitchFamily="34" charset="0"/>
              </a:rPr>
              <a:t>.</a:t>
            </a:r>
          </a:p>
        </p:txBody>
      </p:sp>
      <p:sp>
        <p:nvSpPr>
          <p:cNvPr id="4" name="Slide Number Placeholder 3"/>
          <p:cNvSpPr>
            <a:spLocks noGrp="1"/>
          </p:cNvSpPr>
          <p:nvPr>
            <p:ph type="sldNum" sz="quarter" idx="5"/>
          </p:nvPr>
        </p:nvSpPr>
        <p:spPr/>
        <p:txBody>
          <a:bodyPr/>
          <a:lstStyle/>
          <a:p>
            <a:fld id="{C754006B-1EBC-4153-BE35-9B3AC6705E9A}" type="slidenum">
              <a:rPr lang="en-GB" smtClean="0"/>
              <a:t>29</a:t>
            </a:fld>
            <a:endParaRPr lang="en-GB"/>
          </a:p>
        </p:txBody>
      </p:sp>
    </p:spTree>
    <p:extLst>
      <p:ext uri="{BB962C8B-B14F-4D97-AF65-F5344CB8AC3E}">
        <p14:creationId xmlns:p14="http://schemas.microsoft.com/office/powerpoint/2010/main" val="42800740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100" err="1">
                <a:solidFill>
                  <a:schemeClr val="tx1"/>
                </a:solidFill>
                <a:latin typeface="Arial" panose="020B0604020202020204" pitchFamily="34" charset="0"/>
                <a:cs typeface="Arial" panose="020B0604020202020204" pitchFamily="34" charset="0"/>
              </a:rPr>
              <a:t>Ziemssen</a:t>
            </a:r>
            <a:r>
              <a:rPr lang="en-GB" sz="1100">
                <a:solidFill>
                  <a:schemeClr val="tx1"/>
                </a:solidFill>
                <a:latin typeface="Arial" panose="020B0604020202020204" pitchFamily="34" charset="0"/>
                <a:cs typeface="Arial" panose="020B0604020202020204" pitchFamily="34" charset="0"/>
              </a:rPr>
              <a:t> T, et al. J </a:t>
            </a:r>
            <a:r>
              <a:rPr lang="en-GB" sz="1100" err="1">
                <a:solidFill>
                  <a:schemeClr val="tx1"/>
                </a:solidFill>
                <a:latin typeface="Arial" panose="020B0604020202020204" pitchFamily="34" charset="0"/>
                <a:cs typeface="Arial" panose="020B0604020202020204" pitchFamily="34" charset="0"/>
              </a:rPr>
              <a:t>Neurol</a:t>
            </a:r>
            <a:r>
              <a:rPr lang="en-GB" sz="1100">
                <a:solidFill>
                  <a:schemeClr val="tx1"/>
                </a:solidFill>
                <a:latin typeface="Arial" panose="020B0604020202020204" pitchFamily="34" charset="0"/>
                <a:cs typeface="Arial" panose="020B0604020202020204" pitchFamily="34" charset="0"/>
              </a:rPr>
              <a:t> 2016;263:1053–1065.</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100">
                <a:solidFill>
                  <a:schemeClr val="tx1"/>
                </a:solidFill>
                <a:latin typeface="Arial" panose="020B0604020202020204" pitchFamily="34" charset="0"/>
                <a:cs typeface="Arial" panose="020B0604020202020204" pitchFamily="34" charset="0"/>
              </a:rPr>
              <a:t>Freedman M, et al. </a:t>
            </a:r>
            <a:r>
              <a:rPr lang="en-US" sz="1200"/>
              <a:t>Can J Neurol Sci </a:t>
            </a:r>
            <a:r>
              <a:rPr lang="en-GB" sz="1200"/>
              <a:t>2018;45(5):489–503.</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100">
                <a:solidFill>
                  <a:schemeClr val="tx1"/>
                </a:solidFill>
                <a:latin typeface="Arial" panose="020B0604020202020204" pitchFamily="34" charset="0"/>
                <a:cs typeface="Arial" panose="020B0604020202020204" pitchFamily="34" charset="0"/>
              </a:rPr>
              <a:t>Chalmer TA, et al. European Journal of Neurology 2018;25(10):1262-e110.</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100">
                <a:solidFill>
                  <a:schemeClr val="tx1"/>
                </a:solidFill>
                <a:latin typeface="Arial" panose="020B0604020202020204" pitchFamily="34" charset="0"/>
                <a:cs typeface="Arial" panose="020B0604020202020204" pitchFamily="34" charset="0"/>
              </a:rPr>
              <a:t>Stankiewicz JM, Weiner HL. Neurol Neuroimmunol Neuroinflamm 2019;7(1):e636.</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100" err="1">
                <a:solidFill>
                  <a:schemeClr val="tx1"/>
                </a:solidFill>
                <a:latin typeface="Arial" panose="020B0604020202020204" pitchFamily="34" charset="0"/>
                <a:cs typeface="Arial" panose="020B0604020202020204" pitchFamily="34" charset="0"/>
              </a:rPr>
              <a:t>Ontaneda</a:t>
            </a:r>
            <a:r>
              <a:rPr lang="en-GB" sz="1100">
                <a:solidFill>
                  <a:schemeClr val="tx1"/>
                </a:solidFill>
                <a:latin typeface="Arial" panose="020B0604020202020204" pitchFamily="34" charset="0"/>
                <a:cs typeface="Arial" panose="020B0604020202020204" pitchFamily="34" charset="0"/>
              </a:rPr>
              <a:t> D, et al. Lancet </a:t>
            </a:r>
            <a:r>
              <a:rPr lang="en-GB" sz="1100" err="1">
                <a:solidFill>
                  <a:schemeClr val="tx1"/>
                </a:solidFill>
                <a:latin typeface="Arial" panose="020B0604020202020204" pitchFamily="34" charset="0"/>
                <a:cs typeface="Arial" panose="020B0604020202020204" pitchFamily="34" charset="0"/>
              </a:rPr>
              <a:t>Neurol</a:t>
            </a:r>
            <a:r>
              <a:rPr lang="en-GB" sz="1100">
                <a:solidFill>
                  <a:schemeClr val="tx1"/>
                </a:solidFill>
                <a:latin typeface="Arial" panose="020B0604020202020204" pitchFamily="34" charset="0"/>
                <a:cs typeface="Arial" panose="020B0604020202020204" pitchFamily="34" charset="0"/>
              </a:rPr>
              <a:t> 2019;18(10):973–980.</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100">
                <a:solidFill>
                  <a:schemeClr val="tx1"/>
                </a:solidFill>
                <a:latin typeface="Arial" panose="020B0604020202020204" pitchFamily="34" charset="0"/>
                <a:cs typeface="Arial" panose="020B0604020202020204" pitchFamily="34" charset="0"/>
              </a:rPr>
              <a:t>Le Page E, Edan G. Rev </a:t>
            </a:r>
            <a:r>
              <a:rPr lang="en-GB" sz="1100" err="1">
                <a:solidFill>
                  <a:schemeClr val="tx1"/>
                </a:solidFill>
                <a:latin typeface="Arial" panose="020B0604020202020204" pitchFamily="34" charset="0"/>
                <a:cs typeface="Arial" panose="020B0604020202020204" pitchFamily="34" charset="0"/>
              </a:rPr>
              <a:t>Neurol</a:t>
            </a:r>
            <a:r>
              <a:rPr lang="en-GB" sz="1100">
                <a:solidFill>
                  <a:schemeClr val="tx1"/>
                </a:solidFill>
                <a:latin typeface="Arial" panose="020B0604020202020204" pitchFamily="34" charset="0"/>
                <a:cs typeface="Arial" panose="020B0604020202020204" pitchFamily="34" charset="0"/>
              </a:rPr>
              <a:t> 2018;174(6):449–457.</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100">
                <a:solidFill>
                  <a:schemeClr val="tx1"/>
                </a:solidFill>
                <a:latin typeface="Arial" panose="020B0604020202020204" pitchFamily="34" charset="0"/>
                <a:cs typeface="Arial" panose="020B0604020202020204" pitchFamily="34" charset="0"/>
              </a:rPr>
              <a:t>He A, et al. Lancet Neurology 2020;19:307–316.</a:t>
            </a:r>
          </a:p>
          <a:p>
            <a:endParaRPr lang="en-GB" sz="110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C754006B-1EBC-4153-BE35-9B3AC6705E9A}" type="slidenum">
              <a:rPr lang="en-GB" smtClean="0"/>
              <a:t>30</a:t>
            </a:fld>
            <a:endParaRPr lang="en-GB"/>
          </a:p>
        </p:txBody>
      </p:sp>
    </p:spTree>
    <p:extLst>
      <p:ext uri="{BB962C8B-B14F-4D97-AF65-F5344CB8AC3E}">
        <p14:creationId xmlns:p14="http://schemas.microsoft.com/office/powerpoint/2010/main" val="33367253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spcBef>
                <a:spcPts val="0"/>
              </a:spcBef>
              <a:buAutoNum type="arabicPeriod"/>
            </a:pPr>
            <a:r>
              <a:rPr lang="en-US" sz="1100" dirty="0" err="1">
                <a:latin typeface="Arial" panose="020B0604020202020204" pitchFamily="34" charset="0"/>
                <a:cs typeface="Arial" panose="020B0604020202020204" pitchFamily="34" charset="0"/>
              </a:rPr>
              <a:t>Fahrbach</a:t>
            </a:r>
            <a:r>
              <a:rPr lang="en-US" sz="1100" b="0" i="0" u="none" strike="noStrike" dirty="0">
                <a:solidFill>
                  <a:srgbClr val="000000"/>
                </a:solidFill>
                <a:effectLst/>
                <a:latin typeface="Arial" panose="020B0604020202020204" pitchFamily="34" charset="0"/>
                <a:cs typeface="Arial" panose="020B0604020202020204" pitchFamily="34" charset="0"/>
              </a:rPr>
              <a:t> </a:t>
            </a:r>
            <a:r>
              <a:rPr lang="en-US" sz="1100" dirty="0">
                <a:solidFill>
                  <a:srgbClr val="000000"/>
                </a:solidFill>
                <a:latin typeface="Arial" panose="020B0604020202020204" pitchFamily="34" charset="0"/>
                <a:cs typeface="Arial" panose="020B0604020202020204" pitchFamily="34" charset="0"/>
              </a:rPr>
              <a:t>K, </a:t>
            </a:r>
            <a:r>
              <a:rPr lang="en-US" sz="1100" b="0" i="0" u="none" strike="noStrike" dirty="0">
                <a:solidFill>
                  <a:srgbClr val="000000"/>
                </a:solidFill>
                <a:effectLst/>
                <a:latin typeface="Arial" panose="020B0604020202020204" pitchFamily="34" charset="0"/>
                <a:cs typeface="Arial" panose="020B0604020202020204" pitchFamily="34" charset="0"/>
              </a:rPr>
              <a:t>et al. </a:t>
            </a:r>
            <a:r>
              <a:rPr lang="en-US" sz="1100" dirty="0">
                <a:latin typeface="Arial" panose="020B0604020202020204" pitchFamily="34" charset="0"/>
                <a:cs typeface="Arial" panose="020B0604020202020204" pitchFamily="34" charset="0"/>
              </a:rPr>
              <a:t>BMC Neurology 2013;13:180</a:t>
            </a:r>
            <a:r>
              <a:rPr lang="en-US" sz="1100" b="0" i="0" u="none" strike="noStrike" dirty="0">
                <a:solidFill>
                  <a:srgbClr val="000000"/>
                </a:solidFill>
                <a:effectLst/>
                <a:latin typeface="Arial" panose="020B0604020202020204" pitchFamily="34" charset="0"/>
                <a:cs typeface="Arial" panose="020B0604020202020204" pitchFamily="34" charset="0"/>
              </a:rPr>
              <a:t>.</a:t>
            </a:r>
          </a:p>
          <a:p>
            <a:pPr marL="228600" indent="-228600">
              <a:buFontTx/>
              <a:buAutoNum type="arabicPeriod"/>
            </a:pPr>
            <a:r>
              <a:rPr lang="en-US" sz="1100" dirty="0" err="1">
                <a:solidFill>
                  <a:srgbClr val="000000"/>
                </a:solidFill>
                <a:latin typeface="Arial" panose="020B0604020202020204" pitchFamily="34" charset="0"/>
                <a:cs typeface="Arial" panose="020B0604020202020204" pitchFamily="34" charset="0"/>
              </a:rPr>
              <a:t>Rollot</a:t>
            </a:r>
            <a:r>
              <a:rPr lang="en-US" sz="1100" dirty="0">
                <a:solidFill>
                  <a:srgbClr val="000000"/>
                </a:solidFill>
                <a:latin typeface="Arial" panose="020B0604020202020204" pitchFamily="34" charset="0"/>
                <a:cs typeface="Arial" panose="020B0604020202020204" pitchFamily="34" charset="0"/>
              </a:rPr>
              <a:t> F, et al. MSJ 2021;27:1760-1770.</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100" b="0" i="0" u="none" strike="noStrike" dirty="0">
                <a:solidFill>
                  <a:srgbClr val="000000"/>
                </a:solidFill>
                <a:effectLst/>
                <a:latin typeface="Arial" panose="020B0604020202020204" pitchFamily="34" charset="0"/>
                <a:cs typeface="Arial" panose="020B0604020202020204" pitchFamily="34" charset="0"/>
              </a:rPr>
              <a:t>Brown J, et al. JAMA 2019;321:175–187.</a:t>
            </a:r>
            <a:endParaRPr lang="en-US" sz="1100" dirty="0">
              <a:solidFill>
                <a:srgbClr val="000000"/>
              </a:solidFill>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100" spc="-10" dirty="0">
                <a:latin typeface="Arial" panose="020B0604020202020204" pitchFamily="34" charset="0"/>
                <a:cs typeface="Arial" panose="020B0604020202020204" pitchFamily="34" charset="0"/>
              </a:rPr>
              <a:t>Novartis. </a:t>
            </a:r>
            <a:r>
              <a:rPr lang="en-US" sz="1100" spc="-10" dirty="0" err="1">
                <a:latin typeface="Arial" panose="020B0604020202020204" pitchFamily="34" charset="0"/>
                <a:cs typeface="Arial" panose="020B0604020202020204" pitchFamily="34" charset="0"/>
              </a:rPr>
              <a:t>Gilenya</a:t>
            </a:r>
            <a:r>
              <a:rPr lang="en-US" sz="1100" spc="-10" baseline="30000" dirty="0">
                <a:latin typeface="Arial" panose="020B0604020202020204" pitchFamily="34" charset="0"/>
                <a:cs typeface="Arial" panose="020B0604020202020204" pitchFamily="34" charset="0"/>
              </a:rPr>
              <a:t>® </a:t>
            </a:r>
            <a:r>
              <a:rPr lang="en-US" sz="1100" spc="-10" baseline="0" dirty="0">
                <a:latin typeface="Arial" panose="020B0604020202020204" pitchFamily="34" charset="0"/>
                <a:cs typeface="Arial" panose="020B0604020202020204" pitchFamily="34" charset="0"/>
              </a:rPr>
              <a:t>(</a:t>
            </a:r>
            <a:r>
              <a:rPr lang="en-GB" sz="1100" b="0" i="0" u="none" strike="noStrike" baseline="0" dirty="0">
                <a:latin typeface="Arial" panose="020B0604020202020204" pitchFamily="34" charset="0"/>
                <a:cs typeface="Arial" panose="020B0604020202020204" pitchFamily="34" charset="0"/>
              </a:rPr>
              <a:t>fingolimod)</a:t>
            </a:r>
            <a:r>
              <a:rPr lang="en-US" sz="1100" spc="-10" dirty="0">
                <a:latin typeface="Arial" panose="020B0604020202020204" pitchFamily="34" charset="0"/>
                <a:cs typeface="Arial" panose="020B0604020202020204" pitchFamily="34" charset="0"/>
              </a:rPr>
              <a:t> SmPC. 2020. Available at: https://www.ema.europa.eu/en/documents/product-information/gilenya-epar-product-information_en.pdf. Last accessed October 2023.</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100" spc="-10" dirty="0">
                <a:latin typeface="Arial" panose="020B0604020202020204" pitchFamily="34" charset="0"/>
                <a:cs typeface="Arial" panose="020B0604020202020204" pitchFamily="34" charset="0"/>
              </a:rPr>
              <a:t>Bristol-Myers Squibb Pharma. </a:t>
            </a:r>
            <a:r>
              <a:rPr lang="en-US" sz="1100" spc="-10" dirty="0" err="1">
                <a:latin typeface="Arial" panose="020B0604020202020204" pitchFamily="34" charset="0"/>
                <a:cs typeface="Arial" panose="020B0604020202020204" pitchFamily="34" charset="0"/>
              </a:rPr>
              <a:t>Zeposia</a:t>
            </a:r>
            <a:r>
              <a:rPr lang="en-US" sz="1100" spc="-10" baseline="30000" dirty="0">
                <a:latin typeface="Arial" panose="020B0604020202020204" pitchFamily="34" charset="0"/>
                <a:cs typeface="Arial" panose="020B0604020202020204" pitchFamily="34" charset="0"/>
              </a:rPr>
              <a:t>® </a:t>
            </a:r>
            <a:r>
              <a:rPr lang="en-US" sz="1100" spc="-10" baseline="0" dirty="0">
                <a:latin typeface="Arial" panose="020B0604020202020204" pitchFamily="34" charset="0"/>
                <a:cs typeface="Arial" panose="020B0604020202020204" pitchFamily="34" charset="0"/>
              </a:rPr>
              <a:t>(</a:t>
            </a:r>
            <a:r>
              <a:rPr lang="en-GB" sz="1100" b="0" i="0" u="none" strike="noStrike" baseline="0" dirty="0">
                <a:solidFill>
                  <a:srgbClr val="000000"/>
                </a:solidFill>
                <a:latin typeface="Arial" panose="020B0604020202020204" pitchFamily="34" charset="0"/>
                <a:cs typeface="Arial" panose="020B0604020202020204" pitchFamily="34" charset="0"/>
              </a:rPr>
              <a:t>ozanimod)</a:t>
            </a:r>
            <a:r>
              <a:rPr lang="en-US" sz="1100" spc="-10" dirty="0">
                <a:latin typeface="Arial" panose="020B0604020202020204" pitchFamily="34" charset="0"/>
                <a:cs typeface="Arial" panose="020B0604020202020204" pitchFamily="34" charset="0"/>
              </a:rPr>
              <a:t> SmPC. 2020. Available at: https://www.ema.europa.eu/en/documents/product-information/zeposia-epar-product-information_en.pdf. Last accessed October 2023.</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100" spc="-20" dirty="0">
                <a:latin typeface="Arial" panose="020B0604020202020204" pitchFamily="34" charset="0"/>
                <a:cs typeface="Arial" panose="020B0604020202020204" pitchFamily="34" charset="0"/>
              </a:rPr>
              <a:t>Janssen. </a:t>
            </a:r>
            <a:r>
              <a:rPr lang="en-US" sz="1100" spc="-20" dirty="0" err="1">
                <a:latin typeface="Arial" panose="020B0604020202020204" pitchFamily="34" charset="0"/>
                <a:cs typeface="Arial" panose="020B0604020202020204" pitchFamily="34" charset="0"/>
              </a:rPr>
              <a:t>Ponvory</a:t>
            </a:r>
            <a:r>
              <a:rPr lang="en-US" sz="1100" spc="-20" baseline="30000" dirty="0">
                <a:latin typeface="Arial" panose="020B0604020202020204" pitchFamily="34" charset="0"/>
                <a:cs typeface="Arial" panose="020B0604020202020204" pitchFamily="34" charset="0"/>
              </a:rPr>
              <a:t>®</a:t>
            </a:r>
            <a:r>
              <a:rPr lang="en-US" sz="1100" spc="-20" dirty="0">
                <a:latin typeface="Arial" panose="020B0604020202020204" pitchFamily="34" charset="0"/>
                <a:cs typeface="Arial" panose="020B0604020202020204" pitchFamily="34" charset="0"/>
              </a:rPr>
              <a:t> (</a:t>
            </a:r>
            <a:r>
              <a:rPr lang="en-GB" sz="1100" b="0" i="0" u="none" strike="noStrike" baseline="0" dirty="0">
                <a:latin typeface="Arial" panose="020B0604020202020204" pitchFamily="34" charset="0"/>
                <a:cs typeface="Arial" panose="020B0604020202020204" pitchFamily="34" charset="0"/>
              </a:rPr>
              <a:t>ponesimod). </a:t>
            </a:r>
            <a:r>
              <a:rPr lang="en-US" sz="1100" spc="-20" dirty="0">
                <a:latin typeface="Arial" panose="020B0604020202020204" pitchFamily="34" charset="0"/>
                <a:cs typeface="Arial" panose="020B0604020202020204" pitchFamily="34" charset="0"/>
              </a:rPr>
              <a:t>SmPC. 2021. Available at: https://www.ema.europa.eu/en/documents/product-information/ponvory-epar-product-information_en.pdf. </a:t>
            </a:r>
            <a:r>
              <a:rPr lang="en-US" sz="1100" spc="-10" dirty="0">
                <a:latin typeface="Arial" panose="020B0604020202020204" pitchFamily="34" charset="0"/>
                <a:cs typeface="Arial" panose="020B0604020202020204" pitchFamily="34" charset="0"/>
              </a:rPr>
              <a:t>Last accessed October 2023.</a:t>
            </a:r>
            <a:endParaRPr lang="en-US" sz="1100" spc="-20" dirty="0">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100" spc="-10" dirty="0">
                <a:latin typeface="Arial" panose="020B0604020202020204" pitchFamily="34" charset="0"/>
                <a:cs typeface="Arial" panose="020B0604020202020204" pitchFamily="34" charset="0"/>
              </a:rPr>
              <a:t>Novartis. </a:t>
            </a:r>
            <a:r>
              <a:rPr lang="en-US" sz="1100" spc="-20" dirty="0" err="1">
                <a:latin typeface="Arial" panose="020B0604020202020204" pitchFamily="34" charset="0"/>
                <a:cs typeface="Arial" panose="020B0604020202020204" pitchFamily="34" charset="0"/>
              </a:rPr>
              <a:t>Mayzent</a:t>
            </a:r>
            <a:r>
              <a:rPr lang="en-US" sz="1100" spc="-20" baseline="30000" dirty="0">
                <a:latin typeface="Arial" panose="020B0604020202020204" pitchFamily="34" charset="0"/>
                <a:cs typeface="Arial" panose="020B0604020202020204" pitchFamily="34" charset="0"/>
              </a:rPr>
              <a:t>®</a:t>
            </a:r>
            <a:r>
              <a:rPr lang="en-US" sz="1100" spc="-20" dirty="0">
                <a:latin typeface="Arial" panose="020B0604020202020204" pitchFamily="34" charset="0"/>
                <a:cs typeface="Arial" panose="020B0604020202020204" pitchFamily="34" charset="0"/>
              </a:rPr>
              <a:t> (</a:t>
            </a:r>
            <a:r>
              <a:rPr lang="en-GB" sz="1100" b="0" i="0" u="none" strike="noStrike" baseline="0" dirty="0" err="1">
                <a:solidFill>
                  <a:srgbClr val="000000"/>
                </a:solidFill>
                <a:latin typeface="Arial" panose="020B0604020202020204" pitchFamily="34" charset="0"/>
                <a:cs typeface="Arial" panose="020B0604020202020204" pitchFamily="34" charset="0"/>
              </a:rPr>
              <a:t>siponimod</a:t>
            </a:r>
            <a:r>
              <a:rPr lang="en-GB" sz="1100" b="0" i="0" u="none" strike="noStrike" baseline="0" dirty="0">
                <a:solidFill>
                  <a:srgbClr val="000000"/>
                </a:solidFill>
                <a:latin typeface="Arial" panose="020B0604020202020204" pitchFamily="34" charset="0"/>
                <a:cs typeface="Arial" panose="020B0604020202020204" pitchFamily="34" charset="0"/>
              </a:rPr>
              <a:t>) </a:t>
            </a:r>
            <a:r>
              <a:rPr lang="en-US" sz="1100" spc="-20" dirty="0">
                <a:latin typeface="Arial" panose="020B0604020202020204" pitchFamily="34" charset="0"/>
                <a:cs typeface="Arial" panose="020B0604020202020204" pitchFamily="34" charset="0"/>
              </a:rPr>
              <a:t>SmPC. 2020. Available at: https://www.ema.europa.eu/en/documents/product-information/mayzent-epar-product-information_en.pdf. </a:t>
            </a:r>
            <a:r>
              <a:rPr lang="en-US" sz="1100" spc="-10" dirty="0">
                <a:latin typeface="Arial" panose="020B0604020202020204" pitchFamily="34" charset="0"/>
                <a:cs typeface="Arial" panose="020B0604020202020204" pitchFamily="34" charset="0"/>
              </a:rPr>
              <a:t>Last accessed October 2023.</a:t>
            </a:r>
            <a:endParaRPr lang="en-US" sz="1100" spc="-20" dirty="0">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100" spc="-10" dirty="0">
                <a:latin typeface="Arial" panose="020B0604020202020204" pitchFamily="34" charset="0"/>
                <a:cs typeface="Arial" panose="020B0604020202020204" pitchFamily="34" charset="0"/>
              </a:rPr>
              <a:t>Novartis. </a:t>
            </a:r>
            <a:r>
              <a:rPr lang="en-US" sz="1100" spc="-20" dirty="0" err="1">
                <a:latin typeface="Arial" panose="020B0604020202020204" pitchFamily="34" charset="0"/>
                <a:cs typeface="Arial" panose="020B0604020202020204" pitchFamily="34" charset="0"/>
              </a:rPr>
              <a:t>Kesimpta</a:t>
            </a:r>
            <a:r>
              <a:rPr lang="en-US" sz="1100" spc="-20" baseline="30000" dirty="0">
                <a:latin typeface="Arial" panose="020B0604020202020204" pitchFamily="34" charset="0"/>
                <a:cs typeface="Arial" panose="020B0604020202020204" pitchFamily="34" charset="0"/>
              </a:rPr>
              <a:t>®</a:t>
            </a:r>
            <a:r>
              <a:rPr lang="en-US" sz="1100" spc="-20" dirty="0">
                <a:latin typeface="Arial" panose="020B0604020202020204" pitchFamily="34" charset="0"/>
                <a:cs typeface="Arial" panose="020B0604020202020204" pitchFamily="34" charset="0"/>
              </a:rPr>
              <a:t> (</a:t>
            </a:r>
            <a:r>
              <a:rPr lang="en-GB" sz="1100" b="0" i="0" u="none" strike="noStrike" baseline="0" dirty="0">
                <a:solidFill>
                  <a:srgbClr val="000000"/>
                </a:solidFill>
                <a:latin typeface="Arial" panose="020B0604020202020204" pitchFamily="34" charset="0"/>
                <a:cs typeface="Arial" panose="020B0604020202020204" pitchFamily="34" charset="0"/>
              </a:rPr>
              <a:t>ofatumumab) </a:t>
            </a:r>
            <a:r>
              <a:rPr lang="en-US" sz="1100" spc="-20" dirty="0">
                <a:latin typeface="Arial" panose="020B0604020202020204" pitchFamily="34" charset="0"/>
                <a:cs typeface="Arial" panose="020B0604020202020204" pitchFamily="34" charset="0"/>
              </a:rPr>
              <a:t>SmPC. 2021. Available at: https://www.ema.europa.eu/en/documents/product-information/kesimpta-epar-product-information_en.pdf. </a:t>
            </a:r>
            <a:r>
              <a:rPr lang="en-US" sz="1100" spc="-10" dirty="0">
                <a:latin typeface="Arial" panose="020B0604020202020204" pitchFamily="34" charset="0"/>
                <a:cs typeface="Arial" panose="020B0604020202020204" pitchFamily="34" charset="0"/>
              </a:rPr>
              <a:t>Last accessed October 2023.</a:t>
            </a:r>
            <a:endParaRPr lang="en-US" sz="1100" spc="-20" dirty="0">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100" spc="-20" dirty="0">
                <a:latin typeface="Arial" panose="020B0604020202020204" pitchFamily="34" charset="0"/>
                <a:cs typeface="Arial" panose="020B0604020202020204" pitchFamily="34" charset="0"/>
              </a:rPr>
              <a:t>Roche. Ocrevus</a:t>
            </a:r>
            <a:r>
              <a:rPr lang="en-US" sz="1100" spc="-20" baseline="30000" dirty="0">
                <a:latin typeface="Arial" panose="020B0604020202020204" pitchFamily="34" charset="0"/>
                <a:cs typeface="Arial" panose="020B0604020202020204" pitchFamily="34" charset="0"/>
              </a:rPr>
              <a:t>®</a:t>
            </a:r>
            <a:r>
              <a:rPr lang="en-US" sz="1100" spc="-20" dirty="0">
                <a:latin typeface="Arial" panose="020B0604020202020204" pitchFamily="34" charset="0"/>
                <a:cs typeface="Arial" panose="020B0604020202020204" pitchFamily="34" charset="0"/>
              </a:rPr>
              <a:t> (</a:t>
            </a:r>
            <a:r>
              <a:rPr lang="en-GB" sz="1100" b="0" i="0" u="none" strike="noStrike" baseline="0" dirty="0">
                <a:solidFill>
                  <a:srgbClr val="000000"/>
                </a:solidFill>
                <a:latin typeface="Arial" panose="020B0604020202020204" pitchFamily="34" charset="0"/>
                <a:cs typeface="Arial" panose="020B0604020202020204" pitchFamily="34" charset="0"/>
              </a:rPr>
              <a:t>ocrelizumab) </a:t>
            </a:r>
            <a:r>
              <a:rPr lang="en-US" sz="1100" spc="-20" dirty="0">
                <a:latin typeface="Arial" panose="020B0604020202020204" pitchFamily="34" charset="0"/>
                <a:cs typeface="Arial" panose="020B0604020202020204" pitchFamily="34" charset="0"/>
              </a:rPr>
              <a:t>SmPC. 2018. Available at: https://www.ema.europa.eu/en/documents/product-information/ocrevus-epar-product-information_en.pdf. </a:t>
            </a:r>
            <a:r>
              <a:rPr lang="en-US" sz="1100" spc="-10" dirty="0">
                <a:latin typeface="Arial" panose="020B0604020202020204" pitchFamily="34" charset="0"/>
                <a:cs typeface="Arial" panose="020B0604020202020204" pitchFamily="34" charset="0"/>
              </a:rPr>
              <a:t>Last accessed October 2023.</a:t>
            </a:r>
            <a:endParaRPr lang="en-US" sz="1100" spc="-20" dirty="0">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100" spc="-20" dirty="0">
                <a:latin typeface="Arial" panose="020B0604020202020204" pitchFamily="34" charset="0"/>
                <a:cs typeface="Arial" panose="020B0604020202020204" pitchFamily="34" charset="0"/>
              </a:rPr>
              <a:t>Hospira. </a:t>
            </a:r>
            <a:r>
              <a:rPr lang="en-US" sz="1100" spc="-20" dirty="0" err="1">
                <a:latin typeface="Arial" panose="020B0604020202020204" pitchFamily="34" charset="0"/>
                <a:cs typeface="Arial" panose="020B0604020202020204" pitchFamily="34" charset="0"/>
              </a:rPr>
              <a:t>Novantrone</a:t>
            </a:r>
            <a:r>
              <a:rPr lang="en-US" sz="1100" spc="-20" baseline="30000" dirty="0">
                <a:latin typeface="Arial" panose="020B0604020202020204" pitchFamily="34" charset="0"/>
                <a:cs typeface="Arial" panose="020B0604020202020204" pitchFamily="34" charset="0"/>
              </a:rPr>
              <a:t>®</a:t>
            </a:r>
            <a:r>
              <a:rPr lang="en-US" sz="1100" spc="-20" dirty="0">
                <a:latin typeface="Arial" panose="020B0604020202020204" pitchFamily="34" charset="0"/>
                <a:cs typeface="Arial" panose="020B0604020202020204" pitchFamily="34" charset="0"/>
              </a:rPr>
              <a:t> (</a:t>
            </a:r>
            <a:r>
              <a:rPr lang="en-GB" sz="1100" b="0" i="0" u="none" strike="noStrike" baseline="0" dirty="0">
                <a:solidFill>
                  <a:srgbClr val="000000"/>
                </a:solidFill>
                <a:latin typeface="Arial" panose="020B0604020202020204" pitchFamily="34" charset="0"/>
                <a:cs typeface="Arial" panose="020B0604020202020204" pitchFamily="34" charset="0"/>
              </a:rPr>
              <a:t>mitoxantrone) </a:t>
            </a:r>
            <a:r>
              <a:rPr lang="en-US" sz="1100" spc="-20" dirty="0">
                <a:latin typeface="Arial" panose="020B0604020202020204" pitchFamily="34" charset="0"/>
                <a:cs typeface="Arial" panose="020B0604020202020204" pitchFamily="34" charset="0"/>
              </a:rPr>
              <a:t>SmPC. 2008. Available at: https://www.medicines.org.uk/emc/product/1694/smpc/print. </a:t>
            </a:r>
            <a:r>
              <a:rPr lang="en-US" sz="1100" spc="-10" dirty="0">
                <a:latin typeface="Arial" panose="020B0604020202020204" pitchFamily="34" charset="0"/>
                <a:cs typeface="Arial" panose="020B0604020202020204" pitchFamily="34" charset="0"/>
              </a:rPr>
              <a:t>Last accessed October 2023.</a:t>
            </a:r>
            <a:endParaRPr lang="en-US" sz="1100" spc="-20" dirty="0">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100" dirty="0">
                <a:latin typeface="Arial" panose="020B0604020202020204" pitchFamily="34" charset="0"/>
                <a:cs typeface="Arial" panose="020B0604020202020204" pitchFamily="34" charset="0"/>
              </a:rPr>
              <a:t>TG Therapeutics. </a:t>
            </a:r>
            <a:r>
              <a:rPr lang="en-US" sz="1100" spc="-20" dirty="0" err="1">
                <a:latin typeface="Arial" panose="020B0604020202020204" pitchFamily="34" charset="0"/>
                <a:cs typeface="Arial" panose="020B0604020202020204" pitchFamily="34" charset="0"/>
              </a:rPr>
              <a:t>Briumvi</a:t>
            </a:r>
            <a:r>
              <a:rPr lang="en-US" sz="1100" spc="-20" baseline="30000" dirty="0">
                <a:latin typeface="Arial" panose="020B0604020202020204" pitchFamily="34" charset="0"/>
                <a:cs typeface="Arial" panose="020B0604020202020204" pitchFamily="34" charset="0"/>
              </a:rPr>
              <a:t>® </a:t>
            </a:r>
            <a:r>
              <a:rPr lang="en-US" sz="1100" spc="-20" baseline="0" dirty="0">
                <a:latin typeface="Arial" panose="020B0604020202020204" pitchFamily="34" charset="0"/>
                <a:cs typeface="Arial" panose="020B0604020202020204" pitchFamily="34" charset="0"/>
              </a:rPr>
              <a:t>(</a:t>
            </a:r>
            <a:r>
              <a:rPr lang="en-US" sz="1100" spc="-20" baseline="0" dirty="0" err="1">
                <a:latin typeface="Arial" panose="020B0604020202020204" pitchFamily="34" charset="0"/>
                <a:cs typeface="Arial" panose="020B0604020202020204" pitchFamily="34" charset="0"/>
              </a:rPr>
              <a:t>ublituximab-xiiy</a:t>
            </a:r>
            <a:r>
              <a:rPr lang="en-US" sz="1100" spc="-20" baseline="0" dirty="0">
                <a:latin typeface="Arial" panose="020B0604020202020204" pitchFamily="34" charset="0"/>
                <a:cs typeface="Arial" panose="020B0604020202020204" pitchFamily="34" charset="0"/>
              </a:rPr>
              <a:t>) PI. 2022. A</a:t>
            </a:r>
            <a:r>
              <a:rPr lang="en-US" sz="1100" spc="-20" dirty="0">
                <a:latin typeface="Arial" panose="020B0604020202020204" pitchFamily="34" charset="0"/>
                <a:cs typeface="Arial" panose="020B0604020202020204" pitchFamily="34" charset="0"/>
              </a:rPr>
              <a:t>vailable at: https://www.accessdata.fda.gov/drugsatfda_docs/label/2022/761238s000lbl.pdf. </a:t>
            </a:r>
            <a:r>
              <a:rPr lang="en-US" sz="1100" spc="-10" dirty="0">
                <a:latin typeface="Arial" panose="020B0604020202020204" pitchFamily="34" charset="0"/>
                <a:cs typeface="Arial" panose="020B0604020202020204" pitchFamily="34" charset="0"/>
              </a:rPr>
              <a:t>Last accessed October 2023</a:t>
            </a:r>
            <a:endParaRPr lang="en-US" sz="1100" spc="-20" dirty="0">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100" spc="-20" dirty="0">
                <a:latin typeface="Arial" panose="020B0604020202020204" pitchFamily="34" charset="0"/>
                <a:cs typeface="Arial" panose="020B0604020202020204" pitchFamily="34" charset="0"/>
              </a:rPr>
              <a:t>Sanofi. Lemtrada</a:t>
            </a:r>
            <a:r>
              <a:rPr lang="en-US" sz="1100" spc="-20" baseline="30000" dirty="0">
                <a:latin typeface="Arial" panose="020B0604020202020204" pitchFamily="34" charset="0"/>
                <a:cs typeface="Arial" panose="020B0604020202020204" pitchFamily="34" charset="0"/>
              </a:rPr>
              <a:t>®</a:t>
            </a:r>
            <a:r>
              <a:rPr lang="en-US" sz="1100" spc="-20" dirty="0">
                <a:latin typeface="Arial" panose="020B0604020202020204" pitchFamily="34" charset="0"/>
                <a:cs typeface="Arial" panose="020B0604020202020204" pitchFamily="34" charset="0"/>
              </a:rPr>
              <a:t> (alemtuzumab) SmPC. 2018. </a:t>
            </a:r>
            <a:r>
              <a:rPr lang="en-US" sz="1100" spc="-20" baseline="0" dirty="0">
                <a:latin typeface="Arial" panose="020B0604020202020204" pitchFamily="34" charset="0"/>
                <a:cs typeface="Arial" panose="020B0604020202020204" pitchFamily="34" charset="0"/>
              </a:rPr>
              <a:t>A</a:t>
            </a:r>
            <a:r>
              <a:rPr lang="en-US" sz="1100" spc="-20" dirty="0">
                <a:latin typeface="Arial" panose="020B0604020202020204" pitchFamily="34" charset="0"/>
                <a:cs typeface="Arial" panose="020B0604020202020204" pitchFamily="34" charset="0"/>
              </a:rPr>
              <a:t>vailable at: https://www.ema.europa.eu/en/documents/product-information/lemtrada-epar-product-information_en.pdf. </a:t>
            </a:r>
            <a:r>
              <a:rPr lang="en-US" sz="1100" spc="-10" dirty="0">
                <a:latin typeface="Arial" panose="020B0604020202020204" pitchFamily="34" charset="0"/>
                <a:cs typeface="Arial" panose="020B0604020202020204" pitchFamily="34" charset="0"/>
              </a:rPr>
              <a:t>Last accessed October 2023</a:t>
            </a:r>
            <a:endParaRPr lang="en-US" sz="1100" spc="-20" dirty="0">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100" spc="-20" dirty="0">
                <a:latin typeface="Arial" panose="020B0604020202020204" pitchFamily="34" charset="0"/>
                <a:cs typeface="Arial" panose="020B0604020202020204" pitchFamily="34" charset="0"/>
              </a:rPr>
              <a:t>Merck. </a:t>
            </a:r>
            <a:r>
              <a:rPr lang="en-US" sz="1100" spc="-20" dirty="0" err="1">
                <a:latin typeface="Arial" panose="020B0604020202020204" pitchFamily="34" charset="0"/>
                <a:cs typeface="Arial" panose="020B0604020202020204" pitchFamily="34" charset="0"/>
              </a:rPr>
              <a:t>Mavenclad</a:t>
            </a:r>
            <a:r>
              <a:rPr lang="en-US" sz="1100" spc="-20" baseline="30000" dirty="0">
                <a:latin typeface="Arial" panose="020B0604020202020204" pitchFamily="34" charset="0"/>
                <a:cs typeface="Arial" panose="020B0604020202020204" pitchFamily="34" charset="0"/>
              </a:rPr>
              <a:t>®</a:t>
            </a:r>
            <a:r>
              <a:rPr lang="en-US" sz="1100" spc="-20" dirty="0">
                <a:latin typeface="Arial" panose="020B0604020202020204" pitchFamily="34" charset="0"/>
                <a:cs typeface="Arial" panose="020B0604020202020204" pitchFamily="34" charset="0"/>
              </a:rPr>
              <a:t> (cladribine) SmPC. 2022. </a:t>
            </a:r>
            <a:r>
              <a:rPr lang="en-US" sz="1100" spc="-20" baseline="0" dirty="0">
                <a:latin typeface="Arial" panose="020B0604020202020204" pitchFamily="34" charset="0"/>
                <a:cs typeface="Arial" panose="020B0604020202020204" pitchFamily="34" charset="0"/>
              </a:rPr>
              <a:t>A</a:t>
            </a:r>
            <a:r>
              <a:rPr lang="en-US" sz="1100" spc="-20" dirty="0">
                <a:latin typeface="Arial" panose="020B0604020202020204" pitchFamily="34" charset="0"/>
                <a:cs typeface="Arial" panose="020B0604020202020204" pitchFamily="34" charset="0"/>
              </a:rPr>
              <a:t>vailable at: https://www.ema.europa.eu/en/documents/product-information/mavenclad-epar-product-information_en.pdf. </a:t>
            </a:r>
            <a:r>
              <a:rPr lang="en-US" sz="1100" spc="-10" dirty="0">
                <a:latin typeface="Arial" panose="020B0604020202020204" pitchFamily="34" charset="0"/>
                <a:cs typeface="Arial" panose="020B0604020202020204" pitchFamily="34" charset="0"/>
              </a:rPr>
              <a:t>Last accessed October 2023</a:t>
            </a:r>
            <a:endParaRPr lang="en-US" sz="1100" spc="-20" dirty="0">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100" spc="-20" dirty="0">
                <a:latin typeface="Arial" panose="020B0604020202020204" pitchFamily="34" charset="0"/>
                <a:cs typeface="Arial" panose="020B0604020202020204" pitchFamily="34" charset="0"/>
              </a:rPr>
              <a:t>Bayer. </a:t>
            </a:r>
            <a:r>
              <a:rPr lang="en-US" sz="1100" spc="-20" dirty="0" err="1">
                <a:latin typeface="Arial" panose="020B0604020202020204" pitchFamily="34" charset="0"/>
                <a:cs typeface="Arial" panose="020B0604020202020204" pitchFamily="34" charset="0"/>
              </a:rPr>
              <a:t>Betaferon</a:t>
            </a:r>
            <a:r>
              <a:rPr lang="en-US" sz="1100" spc="-20" baseline="30000" dirty="0">
                <a:latin typeface="Arial" panose="020B0604020202020204" pitchFamily="34" charset="0"/>
                <a:cs typeface="Arial" panose="020B0604020202020204" pitchFamily="34" charset="0"/>
              </a:rPr>
              <a:t>®</a:t>
            </a:r>
            <a:r>
              <a:rPr lang="en-US" sz="1100" spc="-20" dirty="0">
                <a:latin typeface="Arial" panose="020B0604020202020204" pitchFamily="34" charset="0"/>
                <a:cs typeface="Arial" panose="020B0604020202020204" pitchFamily="34" charset="0"/>
              </a:rPr>
              <a:t> (</a:t>
            </a:r>
            <a:r>
              <a:rPr lang="en-GB" sz="1100" b="0" i="0" u="none" strike="noStrike" baseline="0" dirty="0">
                <a:solidFill>
                  <a:srgbClr val="000000"/>
                </a:solidFill>
                <a:latin typeface="Arial" panose="020B0604020202020204" pitchFamily="34" charset="0"/>
                <a:cs typeface="Arial" panose="020B0604020202020204" pitchFamily="34" charset="0"/>
              </a:rPr>
              <a:t>interferon beta-1b) S</a:t>
            </a:r>
            <a:r>
              <a:rPr lang="en-US" sz="1100" spc="-20" dirty="0" err="1">
                <a:latin typeface="Arial" panose="020B0604020202020204" pitchFamily="34" charset="0"/>
                <a:cs typeface="Arial" panose="020B0604020202020204" pitchFamily="34" charset="0"/>
              </a:rPr>
              <a:t>mPC</a:t>
            </a:r>
            <a:r>
              <a:rPr lang="en-US" sz="1100" spc="-20" dirty="0">
                <a:latin typeface="Arial" panose="020B0604020202020204" pitchFamily="34" charset="0"/>
                <a:cs typeface="Arial" panose="020B0604020202020204" pitchFamily="34" charset="0"/>
              </a:rPr>
              <a:t>. 2021. </a:t>
            </a:r>
            <a:r>
              <a:rPr lang="en-US" sz="1100" spc="-20" baseline="0" dirty="0">
                <a:latin typeface="Arial" panose="020B0604020202020204" pitchFamily="34" charset="0"/>
                <a:cs typeface="Arial" panose="020B0604020202020204" pitchFamily="34" charset="0"/>
              </a:rPr>
              <a:t>A</a:t>
            </a:r>
            <a:r>
              <a:rPr lang="en-US" sz="1100" spc="-20" dirty="0">
                <a:latin typeface="Arial" panose="020B0604020202020204" pitchFamily="34" charset="0"/>
                <a:cs typeface="Arial" panose="020B0604020202020204" pitchFamily="34" charset="0"/>
              </a:rPr>
              <a:t>vailable at: https://www.ema.europa.eu/en/documents/product-information/betaferon-epar-product-information_en.pdf. </a:t>
            </a:r>
            <a:r>
              <a:rPr lang="en-US" sz="1100" spc="-10" dirty="0">
                <a:latin typeface="Arial" panose="020B0604020202020204" pitchFamily="34" charset="0"/>
                <a:cs typeface="Arial" panose="020B0604020202020204" pitchFamily="34" charset="0"/>
              </a:rPr>
              <a:t>Last accessed October 2023</a:t>
            </a:r>
            <a:endParaRPr lang="en-US" sz="1100" spc="-20" dirty="0">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100" spc="-20" dirty="0">
                <a:latin typeface="Arial" panose="020B0604020202020204" pitchFamily="34" charset="0"/>
                <a:cs typeface="Arial" panose="020B0604020202020204" pitchFamily="34" charset="0"/>
              </a:rPr>
              <a:t>Teva. Copaxone</a:t>
            </a:r>
            <a:r>
              <a:rPr lang="en-US" sz="1100" spc="-20" baseline="30000" dirty="0">
                <a:latin typeface="Arial" panose="020B0604020202020204" pitchFamily="34" charset="0"/>
                <a:cs typeface="Arial" panose="020B0604020202020204" pitchFamily="34" charset="0"/>
              </a:rPr>
              <a:t>®</a:t>
            </a:r>
            <a:r>
              <a:rPr lang="en-US" sz="1100" spc="-20" dirty="0">
                <a:latin typeface="Arial" panose="020B0604020202020204" pitchFamily="34" charset="0"/>
                <a:cs typeface="Arial" panose="020B0604020202020204" pitchFamily="34" charset="0"/>
              </a:rPr>
              <a:t> (glatiramer acetate) SmPC. 2019. </a:t>
            </a:r>
            <a:r>
              <a:rPr lang="en-US" sz="1100" spc="-20" baseline="0" dirty="0">
                <a:latin typeface="Arial" panose="020B0604020202020204" pitchFamily="34" charset="0"/>
                <a:cs typeface="Arial" panose="020B0604020202020204" pitchFamily="34" charset="0"/>
              </a:rPr>
              <a:t>A</a:t>
            </a:r>
            <a:r>
              <a:rPr lang="en-US" sz="1100" spc="-20" dirty="0">
                <a:latin typeface="Arial" panose="020B0604020202020204" pitchFamily="34" charset="0"/>
                <a:cs typeface="Arial" panose="020B0604020202020204" pitchFamily="34" charset="0"/>
              </a:rPr>
              <a:t>vailable at: https://www.medicines.org.uk/emc/product/7046/smpc/print. </a:t>
            </a:r>
            <a:r>
              <a:rPr lang="en-US" sz="1100" spc="-10" dirty="0">
                <a:latin typeface="Arial" panose="020B0604020202020204" pitchFamily="34" charset="0"/>
                <a:cs typeface="Arial" panose="020B0604020202020204" pitchFamily="34" charset="0"/>
              </a:rPr>
              <a:t>Last accessed October 2023</a:t>
            </a:r>
            <a:endParaRPr lang="en-US" sz="1100" spc="-20" dirty="0">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100" spc="-10" dirty="0">
                <a:latin typeface="Arial" panose="020B0604020202020204" pitchFamily="34" charset="0"/>
                <a:cs typeface="Arial" panose="020B0604020202020204" pitchFamily="34" charset="0"/>
              </a:rPr>
              <a:t>Biogen. Tecfidera</a:t>
            </a:r>
            <a:r>
              <a:rPr lang="en-US" sz="1100" spc="-10" baseline="30000" dirty="0">
                <a:latin typeface="Arial" panose="020B0604020202020204" pitchFamily="34" charset="0"/>
                <a:cs typeface="Arial" panose="020B0604020202020204" pitchFamily="34" charset="0"/>
              </a:rPr>
              <a:t>®</a:t>
            </a:r>
            <a:r>
              <a:rPr lang="en-US" sz="1100" spc="-10" dirty="0">
                <a:latin typeface="Arial" panose="020B0604020202020204" pitchFamily="34" charset="0"/>
                <a:cs typeface="Arial" panose="020B0604020202020204" pitchFamily="34" charset="0"/>
              </a:rPr>
              <a:t> (dimethyl fumarate) PI. 2021. </a:t>
            </a:r>
            <a:r>
              <a:rPr lang="en-US" sz="1100" spc="-20" baseline="0" dirty="0">
                <a:latin typeface="Arial" panose="020B0604020202020204" pitchFamily="34" charset="0"/>
                <a:cs typeface="Arial" panose="020B0604020202020204" pitchFamily="34" charset="0"/>
              </a:rPr>
              <a:t>A</a:t>
            </a:r>
            <a:r>
              <a:rPr lang="en-US" sz="1100" spc="-20" dirty="0">
                <a:latin typeface="Arial" panose="020B0604020202020204" pitchFamily="34" charset="0"/>
                <a:cs typeface="Arial" panose="020B0604020202020204" pitchFamily="34" charset="0"/>
              </a:rPr>
              <a:t>vailable at: https://www.accessdata.fda.gov/drugsatfda_docs/label/2021/204063s026lbl.pdf. </a:t>
            </a:r>
            <a:r>
              <a:rPr lang="en-US" sz="1100" spc="-10" dirty="0">
                <a:latin typeface="Arial" panose="020B0604020202020204" pitchFamily="34" charset="0"/>
                <a:cs typeface="Arial" panose="020B0604020202020204" pitchFamily="34" charset="0"/>
              </a:rPr>
              <a:t>Last accessed October 2023</a:t>
            </a:r>
            <a:endParaRPr lang="en-US" sz="1100" spc="-20" dirty="0">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100" spc="-10" dirty="0">
                <a:latin typeface="Arial" panose="020B0604020202020204" pitchFamily="34" charset="0"/>
                <a:cs typeface="Arial" panose="020B0604020202020204" pitchFamily="34" charset="0"/>
              </a:rPr>
              <a:t>Sanofi. </a:t>
            </a:r>
            <a:r>
              <a:rPr lang="en-US" sz="1100" spc="-10" dirty="0" err="1">
                <a:latin typeface="Arial" panose="020B0604020202020204" pitchFamily="34" charset="0"/>
                <a:cs typeface="Arial" panose="020B0604020202020204" pitchFamily="34" charset="0"/>
              </a:rPr>
              <a:t>Aubagio</a:t>
            </a:r>
            <a:r>
              <a:rPr lang="en-US" sz="1100" spc="-10" baseline="30000" dirty="0">
                <a:latin typeface="Arial" panose="020B0604020202020204" pitchFamily="34" charset="0"/>
                <a:cs typeface="Arial" panose="020B0604020202020204" pitchFamily="34" charset="0"/>
              </a:rPr>
              <a:t>®</a:t>
            </a:r>
            <a:r>
              <a:rPr lang="en-US" sz="1100" spc="-10" dirty="0">
                <a:latin typeface="Arial" panose="020B0604020202020204" pitchFamily="34" charset="0"/>
                <a:cs typeface="Arial" panose="020B0604020202020204" pitchFamily="34" charset="0"/>
              </a:rPr>
              <a:t> (teriflunomide) PI. 2020. </a:t>
            </a:r>
            <a:r>
              <a:rPr lang="en-US" sz="1100" spc="-20" baseline="0" dirty="0">
                <a:latin typeface="Arial" panose="020B0604020202020204" pitchFamily="34" charset="0"/>
                <a:cs typeface="Arial" panose="020B0604020202020204" pitchFamily="34" charset="0"/>
              </a:rPr>
              <a:t>A</a:t>
            </a:r>
            <a:r>
              <a:rPr lang="en-US" sz="1100" spc="-20" dirty="0">
                <a:latin typeface="Arial" panose="020B0604020202020204" pitchFamily="34" charset="0"/>
                <a:cs typeface="Arial" panose="020B0604020202020204" pitchFamily="34" charset="0"/>
              </a:rPr>
              <a:t>vailable at: https://www.sanofi.in/dam/jcr:64c7121d-41e0-473e-aafe-79944d3e8922/Aubagio%20PI%20.pdf. </a:t>
            </a:r>
            <a:r>
              <a:rPr lang="en-US" sz="1100" spc="-10" dirty="0">
                <a:latin typeface="Arial" panose="020B0604020202020204" pitchFamily="34" charset="0"/>
                <a:cs typeface="Arial" panose="020B0604020202020204" pitchFamily="34" charset="0"/>
              </a:rPr>
              <a:t>Last accessed October 2023</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100" spc="-10" dirty="0">
                <a:latin typeface="Arial" panose="020B0604020202020204" pitchFamily="34" charset="0"/>
                <a:cs typeface="Arial" panose="020B0604020202020204" pitchFamily="34" charset="0"/>
              </a:rPr>
              <a:t>Biogen. Tysabri</a:t>
            </a:r>
            <a:r>
              <a:rPr lang="en-US" sz="1100" spc="-10" baseline="30000" dirty="0">
                <a:latin typeface="Arial" panose="020B0604020202020204" pitchFamily="34" charset="0"/>
                <a:cs typeface="Arial" panose="020B0604020202020204" pitchFamily="34" charset="0"/>
              </a:rPr>
              <a:t>® </a:t>
            </a:r>
            <a:r>
              <a:rPr lang="en-US" sz="1100" spc="-10" baseline="0" dirty="0">
                <a:latin typeface="Arial" panose="020B0604020202020204" pitchFamily="34" charset="0"/>
                <a:cs typeface="Arial" panose="020B0604020202020204" pitchFamily="34" charset="0"/>
              </a:rPr>
              <a:t>(natalizumab) </a:t>
            </a:r>
            <a:r>
              <a:rPr lang="en-US" sz="1100" spc="-10" dirty="0">
                <a:latin typeface="Arial" panose="020B0604020202020204" pitchFamily="34" charset="0"/>
                <a:cs typeface="Arial" panose="020B0604020202020204" pitchFamily="34" charset="0"/>
              </a:rPr>
              <a:t>PI. 2019. </a:t>
            </a:r>
            <a:r>
              <a:rPr lang="en-US" sz="1100" spc="-20" baseline="0" dirty="0">
                <a:latin typeface="Arial" panose="020B0604020202020204" pitchFamily="34" charset="0"/>
                <a:cs typeface="Arial" panose="020B0604020202020204" pitchFamily="34" charset="0"/>
              </a:rPr>
              <a:t>A</a:t>
            </a:r>
            <a:r>
              <a:rPr lang="en-US" sz="1100" spc="-20" dirty="0">
                <a:latin typeface="Arial" panose="020B0604020202020204" pitchFamily="34" charset="0"/>
                <a:cs typeface="Arial" panose="020B0604020202020204" pitchFamily="34" charset="0"/>
              </a:rPr>
              <a:t>vailable at: https://www.tysabri.com/content/dam/commercial/tysabri/pat/en_us/pdf/tysabri_prescribing_information.pdf. </a:t>
            </a:r>
            <a:r>
              <a:rPr lang="en-US" sz="1100" spc="-10" dirty="0">
                <a:latin typeface="Arial" panose="020B0604020202020204" pitchFamily="34" charset="0"/>
                <a:cs typeface="Arial" panose="020B0604020202020204" pitchFamily="34" charset="0"/>
              </a:rPr>
              <a:t>Last accessed October 2023</a:t>
            </a:r>
            <a:endParaRPr lang="en-US" sz="1100" b="0" i="0" u="none" strike="noStrike" dirty="0">
              <a:solidFill>
                <a:srgbClr val="000000"/>
              </a:solidFill>
              <a:effectLst/>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100" dirty="0">
                <a:effectLst/>
                <a:latin typeface="Arial" panose="020B0604020202020204" pitchFamily="34" charset="0"/>
                <a:ea typeface="Calibri" panose="020F0502020204030204" pitchFamily="34" charset="0"/>
                <a:cs typeface="Arial" panose="020B0604020202020204" pitchFamily="34" charset="0"/>
              </a:rPr>
              <a:t>MS Barometer, EMSP 2020. Last accessed May 2022</a:t>
            </a:r>
            <a:r>
              <a:rPr lang="en-US" sz="1100" b="0" i="0" u="none" strike="noStrike" dirty="0">
                <a:solidFill>
                  <a:srgbClr val="000000"/>
                </a:solidFill>
                <a:effectLst/>
                <a:latin typeface="Arial" panose="020B0604020202020204" pitchFamily="34" charset="0"/>
                <a:cs typeface="Arial" panose="020B0604020202020204" pitchFamily="34" charset="0"/>
              </a:rPr>
              <a:t>.</a:t>
            </a:r>
            <a:endParaRPr lang="en-US" sz="1100" dirty="0">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100" dirty="0">
                <a:latin typeface="Arial" panose="020B0604020202020204" pitchFamily="34" charset="0"/>
                <a:cs typeface="Arial" panose="020B0604020202020204" pitchFamily="34" charset="0"/>
              </a:rPr>
              <a:t>Scalfari A, et al. Brain 2010;133:1914</a:t>
            </a:r>
            <a:r>
              <a:rPr lang="en-US" sz="1100" b="0" i="0" u="none" strike="noStrike" dirty="0">
                <a:solidFill>
                  <a:srgbClr val="000000"/>
                </a:solidFill>
                <a:effectLst/>
                <a:latin typeface="Arial" panose="020B0604020202020204" pitchFamily="34" charset="0"/>
                <a:cs typeface="Arial" panose="020B0604020202020204" pitchFamily="34" charset="0"/>
              </a:rPr>
              <a:t>–19</a:t>
            </a:r>
            <a:r>
              <a:rPr lang="en-US" sz="1100" dirty="0">
                <a:latin typeface="Arial" panose="020B0604020202020204" pitchFamily="34" charset="0"/>
                <a:cs typeface="Arial" panose="020B0604020202020204" pitchFamily="34" charset="0"/>
              </a:rPr>
              <a:t>29 </a:t>
            </a:r>
          </a:p>
          <a:p>
            <a:pPr marL="228600" indent="-228600">
              <a:buFontTx/>
              <a:buAutoNum type="arabicPeriod"/>
            </a:pPr>
            <a:endParaRPr lang="en-US" sz="1100" dirty="0">
              <a:latin typeface="Arial" panose="020B0604020202020204" pitchFamily="34" charset="0"/>
              <a:cs typeface="Arial" panose="020B0604020202020204" pitchFamily="34" charset="0"/>
            </a:endParaRPr>
          </a:p>
          <a:p>
            <a:pPr marL="0" indent="0">
              <a:spcBef>
                <a:spcPts val="0"/>
              </a:spcBef>
              <a:buNone/>
            </a:pPr>
            <a:endParaRPr lang="en-GB"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C754006B-1EBC-4153-BE35-9B3AC6705E9A}" type="slidenum">
              <a:rPr lang="en-GB" smtClean="0"/>
              <a:t>4</a:t>
            </a:fld>
            <a:endParaRPr lang="en-GB"/>
          </a:p>
        </p:txBody>
      </p:sp>
    </p:spTree>
    <p:extLst>
      <p:ext uri="{BB962C8B-B14F-4D97-AF65-F5344CB8AC3E}">
        <p14:creationId xmlns:p14="http://schemas.microsoft.com/office/powerpoint/2010/main" val="3615896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sz="1100">
                <a:latin typeface="Arial" panose="020B0604020202020204" pitchFamily="34" charset="0"/>
                <a:cs typeface="Arial" panose="020B0604020202020204" pitchFamily="34" charset="0"/>
              </a:rPr>
              <a:t>Langer-Gould AM, et al. Neurology 2022;98(18):e1818</a:t>
            </a:r>
            <a:r>
              <a:rPr lang="en-GB" sz="1100">
                <a:latin typeface="Arial" panose="020B0604020202020204" pitchFamily="34" charset="0"/>
                <a:cs typeface="Arial" panose="020B0604020202020204" pitchFamily="34" charset="0"/>
              </a:rPr>
              <a:t>–</a:t>
            </a:r>
            <a:r>
              <a:rPr lang="en-US" sz="1100">
                <a:latin typeface="Arial" panose="020B0604020202020204" pitchFamily="34" charset="0"/>
                <a:cs typeface="Arial" panose="020B0604020202020204" pitchFamily="34" charset="0"/>
              </a:rPr>
              <a:t>e1827.</a:t>
            </a:r>
          </a:p>
          <a:p>
            <a:pPr marL="228257" indent="-228257" defTabSz="913028">
              <a:buFontTx/>
              <a:buAutoNum type="arabicPeriod"/>
              <a:defRPr/>
            </a:pPr>
            <a:r>
              <a:rPr lang="en-GB" sz="1100">
                <a:latin typeface="Arial" panose="020B0604020202020204" pitchFamily="34" charset="0"/>
                <a:cs typeface="Arial" panose="020B0604020202020204" pitchFamily="34" charset="0"/>
              </a:rPr>
              <a:t>Hartung DM. Neurotherapeutics 2017;14:1018–1026.</a:t>
            </a:r>
          </a:p>
          <a:p>
            <a:pPr marL="228257" indent="-228257" defTabSz="913028">
              <a:buFontTx/>
              <a:buAutoNum type="arabicPeriod"/>
              <a:defRPr/>
            </a:pPr>
            <a:r>
              <a:rPr lang="en-GB" sz="1100">
                <a:latin typeface="Arial" panose="020B0604020202020204" pitchFamily="34" charset="0"/>
                <a:cs typeface="Arial" panose="020B0604020202020204" pitchFamily="34" charset="0"/>
              </a:rPr>
              <a:t>Gyllensten H, et al. Mult </a:t>
            </a:r>
            <a:r>
              <a:rPr lang="en-GB" sz="1100" err="1">
                <a:latin typeface="Arial" panose="020B0604020202020204" pitchFamily="34" charset="0"/>
                <a:cs typeface="Arial" panose="020B0604020202020204" pitchFamily="34" charset="0"/>
              </a:rPr>
              <a:t>Scler</a:t>
            </a:r>
            <a:r>
              <a:rPr lang="en-GB" sz="1100">
                <a:latin typeface="Arial" panose="020B0604020202020204" pitchFamily="34" charset="0"/>
                <a:cs typeface="Arial" panose="020B0604020202020204" pitchFamily="34" charset="0"/>
              </a:rPr>
              <a:t> J Exp </a:t>
            </a:r>
            <a:r>
              <a:rPr lang="en-GB" sz="1100" err="1">
                <a:latin typeface="Arial" panose="020B0604020202020204" pitchFamily="34" charset="0"/>
                <a:cs typeface="Arial" panose="020B0604020202020204" pitchFamily="34" charset="0"/>
              </a:rPr>
              <a:t>Transl</a:t>
            </a:r>
            <a:r>
              <a:rPr lang="en-GB" sz="1100">
                <a:latin typeface="Arial" panose="020B0604020202020204" pitchFamily="34" charset="0"/>
                <a:cs typeface="Arial" panose="020B0604020202020204" pitchFamily="34" charset="0"/>
              </a:rPr>
              <a:t> Clin 2019;5(2):1–13.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100" i="0" baseline="0" err="1">
                <a:latin typeface="Arial" panose="020B0604020202020204" pitchFamily="34" charset="0"/>
                <a:cs typeface="Arial" panose="020B0604020202020204" pitchFamily="34" charset="0"/>
              </a:rPr>
              <a:t>Simacek</a:t>
            </a:r>
            <a:r>
              <a:rPr lang="en-US" sz="1100" i="0" baseline="0">
                <a:latin typeface="Arial" panose="020B0604020202020204" pitchFamily="34" charset="0"/>
                <a:cs typeface="Arial" panose="020B0604020202020204" pitchFamily="34" charset="0"/>
              </a:rPr>
              <a:t> KF</a:t>
            </a:r>
            <a:r>
              <a:rPr lang="en-US" sz="1100" i="0">
                <a:latin typeface="Arial" panose="020B0604020202020204" pitchFamily="34" charset="0"/>
                <a:cs typeface="Arial" panose="020B0604020202020204" pitchFamily="34" charset="0"/>
              </a:rPr>
              <a:t>, </a:t>
            </a:r>
            <a:r>
              <a:rPr lang="en-US" sz="1100" i="0" baseline="0">
                <a:latin typeface="Arial" panose="020B0604020202020204" pitchFamily="34" charset="0"/>
                <a:cs typeface="Arial" panose="020B0604020202020204" pitchFamily="34" charset="0"/>
              </a:rPr>
              <a:t>et al</a:t>
            </a:r>
            <a:r>
              <a:rPr lang="en-US" sz="1100" i="0">
                <a:latin typeface="Arial" panose="020B0604020202020204" pitchFamily="34" charset="0"/>
                <a:cs typeface="Arial" panose="020B0604020202020204" pitchFamily="34" charset="0"/>
              </a:rPr>
              <a:t>. </a:t>
            </a:r>
            <a:r>
              <a:rPr lang="en-US" sz="1100" i="0" baseline="0">
                <a:latin typeface="Arial" panose="020B0604020202020204" pitchFamily="34" charset="0"/>
                <a:cs typeface="Arial" panose="020B0604020202020204" pitchFamily="34" charset="0"/>
              </a:rPr>
              <a:t>J Med Internet Res</a:t>
            </a:r>
            <a:r>
              <a:rPr lang="en-US" sz="1100" i="0">
                <a:latin typeface="Arial" panose="020B0604020202020204" pitchFamily="34" charset="0"/>
                <a:cs typeface="Arial" panose="020B0604020202020204" pitchFamily="34" charset="0"/>
              </a:rPr>
              <a:t> </a:t>
            </a:r>
            <a:r>
              <a:rPr lang="en-US" sz="1100" i="0" baseline="0">
                <a:latin typeface="Arial" panose="020B0604020202020204" pitchFamily="34" charset="0"/>
                <a:cs typeface="Arial" panose="020B0604020202020204" pitchFamily="34" charset="0"/>
              </a:rPr>
              <a:t>2018;20(10):e11168.</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100" i="0">
                <a:latin typeface="Arial" panose="020B0604020202020204" pitchFamily="34" charset="0"/>
                <a:cs typeface="Arial" panose="020B0604020202020204" pitchFamily="34" charset="0"/>
              </a:rPr>
              <a:t>National MS Society. New Survey Shows 40% of People with MS Alter or Stop Taking Medications Due to High Cost. Available at: https://www.nationalmssociety.org/About-the-Society/News/New-Survey-Shows-40-of-People-with-MS-Alter-or-Sto. Last accessed December 2022.</a:t>
            </a:r>
            <a:endParaRPr lang="fr-FR" sz="1100">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100">
                <a:latin typeface="Arial" panose="020B0604020202020204" pitchFamily="34" charset="0"/>
                <a:cs typeface="Arial" panose="020B0604020202020204" pitchFamily="34" charset="0"/>
              </a:rPr>
              <a:t>Levin MC. </a:t>
            </a:r>
            <a:r>
              <a:rPr lang="en-US" sz="1100" b="0" i="0">
                <a:effectLst/>
                <a:latin typeface="Arial" panose="020B0604020202020204" pitchFamily="34" charset="0"/>
                <a:cs typeface="Arial" panose="020B0604020202020204" pitchFamily="34" charset="0"/>
              </a:rPr>
              <a:t>Multiple Sclerosis (MS). </a:t>
            </a:r>
            <a:r>
              <a:rPr lang="en-US" sz="1100">
                <a:latin typeface="Arial" panose="020B0604020202020204" pitchFamily="34" charset="0"/>
                <a:cs typeface="Arial" panose="020B0604020202020204" pitchFamily="34" charset="0"/>
              </a:rPr>
              <a:t>Available at: https://www.msdmanuals.com/en-in/professional/neurologic-disorders/demyelinating-disorders/multiple-sclerosis-ms. Last accessed May 2022.</a:t>
            </a:r>
          </a:p>
          <a:p>
            <a:pPr marL="228600" indent="-228600">
              <a:buAutoNum type="arabicPeriod"/>
            </a:pPr>
            <a:r>
              <a:rPr lang="en-US" sz="1100" err="1">
                <a:latin typeface="Arial" panose="020B0604020202020204" pitchFamily="34" charset="0"/>
                <a:cs typeface="Arial" panose="020B0604020202020204" pitchFamily="34" charset="0"/>
              </a:rPr>
              <a:t>Mobasheri</a:t>
            </a:r>
            <a:r>
              <a:rPr lang="en-US" sz="1100">
                <a:latin typeface="Arial" panose="020B0604020202020204" pitchFamily="34" charset="0"/>
                <a:cs typeface="Arial" panose="020B0604020202020204" pitchFamily="34" charset="0"/>
              </a:rPr>
              <a:t> F, et al. Clin Neurol </a:t>
            </a:r>
            <a:r>
              <a:rPr lang="en-US" sz="1100" err="1">
                <a:latin typeface="Arial" panose="020B0604020202020204" pitchFamily="34" charset="0"/>
                <a:cs typeface="Arial" panose="020B0604020202020204" pitchFamily="34" charset="0"/>
              </a:rPr>
              <a:t>Neurosurg</a:t>
            </a:r>
            <a:r>
              <a:rPr lang="en-US" sz="1100">
                <a:latin typeface="Arial" panose="020B0604020202020204" pitchFamily="34" charset="0"/>
                <a:cs typeface="Arial" panose="020B0604020202020204" pitchFamily="34" charset="0"/>
              </a:rPr>
              <a:t> 2020;199:106278.</a:t>
            </a:r>
          </a:p>
          <a:p>
            <a:pPr marL="228600" indent="-228600">
              <a:buAutoNum type="arabicPeriod"/>
            </a:pPr>
            <a:r>
              <a:rPr lang="en-US" sz="1100" b="0" i="0" u="none" strike="noStrike">
                <a:effectLst/>
                <a:latin typeface="Arial" panose="020B0604020202020204" pitchFamily="34" charset="0"/>
                <a:cs typeface="Arial" panose="020B0604020202020204" pitchFamily="34" charset="0"/>
              </a:rPr>
              <a:t>MS Barometer, EMSP 2020. </a:t>
            </a:r>
            <a:r>
              <a:rPr lang="en-US" sz="1100">
                <a:effectLst/>
                <a:latin typeface="Arial" panose="020B0604020202020204" pitchFamily="34" charset="0"/>
                <a:ea typeface="Calibri" panose="020F0502020204030204" pitchFamily="34" charset="0"/>
                <a:cs typeface="Arial" panose="020B0604020202020204" pitchFamily="34" charset="0"/>
              </a:rPr>
              <a:t>Last accessed May 2022.</a:t>
            </a:r>
          </a:p>
          <a:p>
            <a:pPr marL="228600" indent="-228600">
              <a:buAutoNum type="arabicPeriod"/>
            </a:pPr>
            <a:r>
              <a:rPr lang="en-GB" sz="1100" i="0">
                <a:latin typeface="Arial" panose="020B0604020202020204" pitchFamily="34" charset="0"/>
                <a:cs typeface="Arial" panose="020B0604020202020204" pitchFamily="34" charset="0"/>
              </a:rPr>
              <a:t>National MS Society. Available at:</a:t>
            </a:r>
            <a:r>
              <a:rPr lang="en-GB" sz="1100" i="0" baseline="0">
                <a:latin typeface="Arial" panose="020B0604020202020204" pitchFamily="34" charset="0"/>
                <a:cs typeface="Arial" panose="020B0604020202020204" pitchFamily="34" charset="0"/>
              </a:rPr>
              <a:t> </a:t>
            </a:r>
            <a:r>
              <a:rPr lang="en-US" sz="1100" i="0" u="sng">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https://www.nationalmssociety.org/Get-Involved/Advocate-for-Change/Take-Action/Access-to-High-Quality-Healthcare/Access-to-High-Quality-MS-Healthcare-Principles</a:t>
            </a:r>
            <a:r>
              <a:rPr lang="en-GB" sz="1100" i="0" u="none">
                <a:latin typeface="Arial" panose="020B0604020202020204" pitchFamily="34" charset="0"/>
                <a:cs typeface="Arial" panose="020B0604020202020204" pitchFamily="34" charset="0"/>
              </a:rPr>
              <a:t>.</a:t>
            </a:r>
            <a:r>
              <a:rPr lang="en-GB" sz="1100" i="0" u="none" baseline="0">
                <a:latin typeface="Arial" panose="020B0604020202020204" pitchFamily="34" charset="0"/>
                <a:cs typeface="Arial" panose="020B0604020202020204" pitchFamily="34" charset="0"/>
              </a:rPr>
              <a:t> Last accessed June 2021. </a:t>
            </a:r>
          </a:p>
          <a:p>
            <a:pPr marL="228600" indent="-228600">
              <a:buAutoNum type="arabicPeriod"/>
            </a:pPr>
            <a:r>
              <a:rPr lang="en-GB" sz="1100">
                <a:latin typeface="Arial" panose="020B0604020202020204" pitchFamily="34" charset="0"/>
                <a:cs typeface="Arial" panose="020B0604020202020204" pitchFamily="34" charset="0"/>
              </a:rPr>
              <a:t>MSIF </a:t>
            </a:r>
            <a:r>
              <a:rPr lang="en-US" sz="1100">
                <a:effectLst/>
                <a:latin typeface="Arial" panose="020B0604020202020204" pitchFamily="34" charset="0"/>
                <a:ea typeface="Calibri" panose="020F0502020204030204" pitchFamily="34" charset="0"/>
                <a:cs typeface="Arial" panose="020B0604020202020204" pitchFamily="34" charset="0"/>
              </a:rPr>
              <a:t>Atlas of MS 2021 – 3rd Edition. Last accessed May 2022.</a:t>
            </a:r>
            <a:endParaRPr lang="en-GB" sz="1100" i="0">
              <a:latin typeface="Arial" panose="020B0604020202020204" pitchFamily="34" charset="0"/>
              <a:cs typeface="Arial" panose="020B0604020202020204" pitchFamily="34" charset="0"/>
            </a:endParaRPr>
          </a:p>
          <a:p>
            <a:pPr marL="228600" indent="-228600">
              <a:buAutoNum type="arabicPeriod"/>
            </a:pPr>
            <a:endParaRPr lang="en-GB" sz="1100" b="0" i="0" u="none" strike="noStrike">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C754006B-1EBC-4153-BE35-9B3AC6705E9A}" type="slidenum">
              <a:rPr lang="en-GB" smtClean="0"/>
              <a:t>5</a:t>
            </a:fld>
            <a:endParaRPr lang="en-GB"/>
          </a:p>
        </p:txBody>
      </p:sp>
    </p:spTree>
    <p:extLst>
      <p:ext uri="{BB962C8B-B14F-4D97-AF65-F5344CB8AC3E}">
        <p14:creationId xmlns:p14="http://schemas.microsoft.com/office/powerpoint/2010/main" val="17295510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GB" sz="1100">
                <a:latin typeface="Arial" panose="020B0604020202020204" pitchFamily="34" charset="0"/>
                <a:cs typeface="Arial" panose="020B0604020202020204" pitchFamily="34" charset="0"/>
              </a:rPr>
              <a:t>MSIF </a:t>
            </a:r>
            <a:r>
              <a:rPr lang="en-US" sz="1100">
                <a:effectLst/>
                <a:latin typeface="Arial" panose="020B0604020202020204" pitchFamily="34" charset="0"/>
                <a:ea typeface="Calibri" panose="020F0502020204030204" pitchFamily="34" charset="0"/>
                <a:cs typeface="Arial" panose="020B0604020202020204" pitchFamily="34" charset="0"/>
              </a:rPr>
              <a:t>Atlas of MS 2021 – 3rd Edition. Last accessed May 2022.</a:t>
            </a:r>
          </a:p>
          <a:p>
            <a:pPr marL="228600" indent="-228600">
              <a:buAutoNum type="arabicPeriod"/>
            </a:pPr>
            <a:r>
              <a:rPr lang="en-US" sz="1100">
                <a:latin typeface="Arial" panose="020B0604020202020204" pitchFamily="34" charset="0"/>
                <a:cs typeface="Arial" panose="020B0604020202020204" pitchFamily="34" charset="0"/>
              </a:rPr>
              <a:t>Langer-Gould AM, et al. Neurology 2022;98(18):e1818-e1827</a:t>
            </a:r>
          </a:p>
          <a:p>
            <a:pPr marL="228600" indent="-228600">
              <a:buAutoNum type="arabicPeriod"/>
            </a:pPr>
            <a:r>
              <a:rPr lang="en-US" sz="1100" err="1">
                <a:latin typeface="Arial" panose="020B0604020202020204" pitchFamily="34" charset="0"/>
                <a:cs typeface="Arial" panose="020B0604020202020204" pitchFamily="34" charset="0"/>
              </a:rPr>
              <a:t>Brayo</a:t>
            </a:r>
            <a:r>
              <a:rPr lang="en-US" sz="1100">
                <a:latin typeface="Arial" panose="020B0604020202020204" pitchFamily="34" charset="0"/>
                <a:cs typeface="Arial" panose="020B0604020202020204" pitchFamily="34" charset="0"/>
              </a:rPr>
              <a:t> P and Kimbrough D. Available at: https://practicalneurology.com/articles/2021-feb/multiple-sclerosis-in-the-black-population-of-the-united-states/pdf. Last accessed August 2023.</a:t>
            </a:r>
          </a:p>
          <a:p>
            <a:pPr marL="228600" indent="-228600">
              <a:buAutoNum type="arabicPeriod"/>
            </a:pPr>
            <a:r>
              <a:rPr lang="en-US" sz="1100" err="1">
                <a:latin typeface="Arial" panose="020B0604020202020204" pitchFamily="34" charset="0"/>
                <a:cs typeface="Arial" panose="020B0604020202020204" pitchFamily="34" charset="0"/>
              </a:rPr>
              <a:t>Amezcua</a:t>
            </a:r>
            <a:r>
              <a:rPr lang="en-US" sz="1100">
                <a:latin typeface="Arial" panose="020B0604020202020204" pitchFamily="34" charset="0"/>
                <a:cs typeface="Arial" panose="020B0604020202020204" pitchFamily="34" charset="0"/>
              </a:rPr>
              <a:t> L, McCauley JL. Mult </a:t>
            </a:r>
            <a:r>
              <a:rPr lang="en-US" sz="1100" err="1">
                <a:latin typeface="Arial" panose="020B0604020202020204" pitchFamily="34" charset="0"/>
                <a:cs typeface="Arial" panose="020B0604020202020204" pitchFamily="34" charset="0"/>
              </a:rPr>
              <a:t>Scler</a:t>
            </a:r>
            <a:r>
              <a:rPr lang="en-US" sz="1100">
                <a:latin typeface="Arial" panose="020B0604020202020204" pitchFamily="34" charset="0"/>
                <a:cs typeface="Arial" panose="020B0604020202020204" pitchFamily="34" charset="0"/>
              </a:rPr>
              <a:t> 2020;26(5):561-567.</a:t>
            </a:r>
          </a:p>
          <a:p>
            <a:pPr marL="228600" indent="-228600">
              <a:buAutoNum type="arabicPeriod"/>
            </a:pPr>
            <a:r>
              <a:rPr lang="en-US" sz="1100">
                <a:latin typeface="Arial" panose="020B0604020202020204" pitchFamily="34" charset="0"/>
                <a:cs typeface="Arial" panose="020B0604020202020204" pitchFamily="34" charset="0"/>
              </a:rPr>
              <a:t>Pérez CA, Mult </a:t>
            </a:r>
            <a:r>
              <a:rPr lang="en-US" sz="1100" err="1">
                <a:latin typeface="Arial" panose="020B0604020202020204" pitchFamily="34" charset="0"/>
                <a:cs typeface="Arial" panose="020B0604020202020204" pitchFamily="34" charset="0"/>
              </a:rPr>
              <a:t>Scler</a:t>
            </a:r>
            <a:r>
              <a:rPr lang="en-US" sz="1100">
                <a:latin typeface="Arial" panose="020B0604020202020204" pitchFamily="34" charset="0"/>
                <a:cs typeface="Arial" panose="020B0604020202020204" pitchFamily="34" charset="0"/>
              </a:rPr>
              <a:t> </a:t>
            </a:r>
            <a:r>
              <a:rPr lang="en-US" sz="1100" err="1">
                <a:latin typeface="Arial" panose="020B0604020202020204" pitchFamily="34" charset="0"/>
                <a:cs typeface="Arial" panose="020B0604020202020204" pitchFamily="34" charset="0"/>
              </a:rPr>
              <a:t>Relat</a:t>
            </a:r>
            <a:r>
              <a:rPr lang="en-US" sz="1100">
                <a:latin typeface="Arial" panose="020B0604020202020204" pitchFamily="34" charset="0"/>
                <a:cs typeface="Arial" panose="020B0604020202020204" pitchFamily="34" charset="0"/>
              </a:rPr>
              <a:t> </a:t>
            </a:r>
            <a:r>
              <a:rPr lang="en-US" sz="1100" err="1">
                <a:latin typeface="Arial" panose="020B0604020202020204" pitchFamily="34" charset="0"/>
                <a:cs typeface="Arial" panose="020B0604020202020204" pitchFamily="34" charset="0"/>
              </a:rPr>
              <a:t>Disord</a:t>
            </a:r>
            <a:r>
              <a:rPr lang="en-US" sz="1100">
                <a:latin typeface="Arial" panose="020B0604020202020204" pitchFamily="34" charset="0"/>
                <a:cs typeface="Arial" panose="020B0604020202020204" pitchFamily="34" charset="0"/>
              </a:rPr>
              <a:t> 2021;56:103248.</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da-DK" sz="1100">
                <a:effectLst/>
                <a:latin typeface="Arial" panose="020B0604020202020204" pitchFamily="34" charset="0"/>
                <a:ea typeface="Calibri" panose="020F0502020204030204" pitchFamily="34" charset="0"/>
                <a:cs typeface="Arial" panose="020B0604020202020204" pitchFamily="34" charset="0"/>
              </a:rPr>
              <a:t>Smolen JS, et al. RMD Open 2019;5:e000900;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da-DK" sz="1100">
                <a:effectLst/>
                <a:latin typeface="Arial" panose="020B0604020202020204" pitchFamily="34" charset="0"/>
                <a:ea typeface="Calibri" panose="020F0502020204030204" pitchFamily="34" charset="0"/>
                <a:cs typeface="Arial" panose="020B0604020202020204" pitchFamily="34" charset="0"/>
              </a:rPr>
              <a:t>Gascon P, et al. Support Care Cancer 2013;21:2925–2932</a:t>
            </a:r>
            <a:r>
              <a:rPr lang="da-DK" sz="1100">
                <a:latin typeface="Arial" panose="020B0604020202020204" pitchFamily="34" charset="0"/>
                <a:ea typeface="Calibri" panose="020F0502020204030204" pitchFamily="34" charset="0"/>
                <a:cs typeface="Arial" panose="020B0604020202020204" pitchFamily="34" charset="0"/>
              </a:rPr>
              <a:t>.</a:t>
            </a:r>
            <a:endParaRPr lang="da-DK" sz="1100">
              <a:effectLst/>
              <a:latin typeface="Arial" panose="020B0604020202020204" pitchFamily="34" charset="0"/>
              <a:ea typeface="Calibri" panose="020F0502020204030204" pitchFamily="34" charset="0"/>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da-DK" sz="1100">
                <a:effectLst/>
                <a:latin typeface="Arial" panose="020B0604020202020204" pitchFamily="34" charset="0"/>
                <a:ea typeface="Calibri" panose="020F0502020204030204" pitchFamily="34" charset="0"/>
                <a:cs typeface="Arial" panose="020B0604020202020204" pitchFamily="34" charset="0"/>
              </a:rPr>
              <a:t>Cornes P, et al. BioDrugs 2020;34:255–263</a:t>
            </a:r>
            <a:r>
              <a:rPr lang="da-DK" sz="1100">
                <a:latin typeface="Arial" panose="020B0604020202020204" pitchFamily="34" charset="0"/>
                <a:ea typeface="Calibri" panose="020F0502020204030204" pitchFamily="34" charset="0"/>
                <a:cs typeface="Arial" panose="020B0604020202020204" pitchFamily="34" charset="0"/>
              </a:rPr>
              <a:t>.</a:t>
            </a:r>
            <a:endParaRPr lang="da-DK" sz="1100">
              <a:effectLst/>
              <a:latin typeface="Arial" panose="020B0604020202020204" pitchFamily="34" charset="0"/>
              <a:ea typeface="Calibri" panose="020F0502020204030204" pitchFamily="34" charset="0"/>
              <a:cs typeface="Arial" panose="020B0604020202020204" pitchFamily="34" charset="0"/>
            </a:endParaRPr>
          </a:p>
          <a:p>
            <a:pPr marL="228600" indent="-228600">
              <a:buAutoNum type="arabicPeriod"/>
            </a:pPr>
            <a:endParaRPr lang="en-GB" sz="110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C754006B-1EBC-4153-BE35-9B3AC6705E9A}" type="slidenum">
              <a:rPr lang="en-GB" smtClean="0"/>
              <a:t>6</a:t>
            </a:fld>
            <a:endParaRPr lang="en-GB"/>
          </a:p>
        </p:txBody>
      </p:sp>
    </p:spTree>
    <p:extLst>
      <p:ext uri="{BB962C8B-B14F-4D97-AF65-F5344CB8AC3E}">
        <p14:creationId xmlns:p14="http://schemas.microsoft.com/office/powerpoint/2010/main" val="33340044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257" indent="-228257" defTabSz="913028">
              <a:buFontTx/>
              <a:buAutoNum type="arabicPeriod"/>
              <a:defRPr/>
            </a:pPr>
            <a:r>
              <a:rPr lang="en-US" sz="1100">
                <a:latin typeface="Arial" panose="020B0604020202020204" pitchFamily="34" charset="0"/>
                <a:cs typeface="Arial" panose="020B0604020202020204" pitchFamily="34" charset="0"/>
              </a:rPr>
              <a:t>Atlas of MS 3rd edition. PART 1: Mapping multiple sclerosis around the world, key epidemiology findings. 2020. Available at: https://www.msif.org/resource/atlas-of-ms-2020/. Last accessed February 2023. </a:t>
            </a:r>
          </a:p>
          <a:p>
            <a:pPr marL="228257" indent="-228257" defTabSz="913028">
              <a:buFontTx/>
              <a:buAutoNum type="arabicPeriod"/>
              <a:defRPr/>
            </a:pPr>
            <a:r>
              <a:rPr lang="en-US" sz="1100">
                <a:latin typeface="Arial" panose="020B0604020202020204" pitchFamily="34" charset="0"/>
                <a:cs typeface="Arial" panose="020B0604020202020204" pitchFamily="34" charset="0"/>
              </a:rPr>
              <a:t>Stenager E. Lancet Neurol 2019;18(3):227–228.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100">
                <a:latin typeface="Arial" panose="020B0604020202020204" pitchFamily="34" charset="0"/>
                <a:cs typeface="Arial" panose="020B0604020202020204" pitchFamily="34" charset="0"/>
              </a:rPr>
              <a:t>Levin MC. </a:t>
            </a:r>
            <a:r>
              <a:rPr lang="en-US" sz="1100" b="0" i="0">
                <a:effectLst/>
                <a:latin typeface="Arial" panose="020B0604020202020204" pitchFamily="34" charset="0"/>
                <a:cs typeface="Arial" panose="020B0604020202020204" pitchFamily="34" charset="0"/>
              </a:rPr>
              <a:t>Multiple Sclerosis (MS). </a:t>
            </a:r>
            <a:r>
              <a:rPr lang="en-US" sz="1100">
                <a:latin typeface="Arial" panose="020B0604020202020204" pitchFamily="34" charset="0"/>
                <a:cs typeface="Arial" panose="020B0604020202020204" pitchFamily="34" charset="0"/>
              </a:rPr>
              <a:t>Available at: https://www.msdmanuals.com/en-in/professional/neurologic-disorders/demyelinating-disorders/multiple-sclerosis-ms. Last accessed May 2022.</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100" b="0" i="0" err="1">
                <a:effectLst/>
                <a:latin typeface="Arial" panose="020B0604020202020204" pitchFamily="34" charset="0"/>
                <a:cs typeface="Arial" panose="020B0604020202020204" pitchFamily="34" charset="0"/>
              </a:rPr>
              <a:t>Khakban</a:t>
            </a:r>
            <a:r>
              <a:rPr lang="en-GB" sz="1100" b="0" i="0">
                <a:effectLst/>
                <a:latin typeface="Arial" panose="020B0604020202020204" pitchFamily="34" charset="0"/>
                <a:cs typeface="Arial" panose="020B0604020202020204" pitchFamily="34" charset="0"/>
              </a:rPr>
              <a:t> A, et al. Neurology 2023;100(9):e899-e910.</a:t>
            </a:r>
            <a:endParaRPr lang="en-US" sz="1100" i="0" baseline="0">
              <a:latin typeface="Arial" panose="020B0604020202020204" pitchFamily="34" charset="0"/>
              <a:cs typeface="Arial" panose="020B0604020202020204" pitchFamily="34" charset="0"/>
            </a:endParaRPr>
          </a:p>
          <a:p>
            <a:pPr marL="228257" indent="-228257" defTabSz="913028">
              <a:buFontTx/>
              <a:buAutoNum type="arabicPeriod"/>
              <a:defRPr/>
            </a:pPr>
            <a:r>
              <a:rPr lang="fr-FR" sz="1100">
                <a:latin typeface="Arial" panose="020B0604020202020204" pitchFamily="34" charset="0"/>
                <a:cs typeface="Arial" panose="020B0604020202020204" pitchFamily="34" charset="0"/>
              </a:rPr>
              <a:t>Simonsen CS, et al. Front Neurol 2021;12:693017.</a:t>
            </a:r>
            <a:r>
              <a:rPr lang="en-US" sz="1100">
                <a:latin typeface="Arial" panose="020B0604020202020204" pitchFamily="34" charset="0"/>
                <a:cs typeface="Arial" panose="020B0604020202020204" pitchFamily="34" charset="0"/>
              </a:rPr>
              <a:t> </a:t>
            </a:r>
          </a:p>
          <a:p>
            <a:pPr marL="228257" indent="-228257" defTabSz="913028">
              <a:buFontTx/>
              <a:buAutoNum type="arabicPeriod"/>
              <a:defRPr/>
            </a:pPr>
            <a:r>
              <a:rPr lang="en-GB" sz="1100">
                <a:latin typeface="Arial" panose="020B0604020202020204" pitchFamily="34" charset="0"/>
                <a:cs typeface="Arial" panose="020B0604020202020204" pitchFamily="34" charset="0"/>
              </a:rPr>
              <a:t>Hartung DM. Neurotherapeutics 2017;14:1018–1026.</a:t>
            </a:r>
          </a:p>
          <a:p>
            <a:pPr marL="228257" indent="-228257" defTabSz="913028">
              <a:buFontTx/>
              <a:buAutoNum type="arabicPeriod"/>
              <a:defRPr/>
            </a:pPr>
            <a:r>
              <a:rPr lang="en-GB" sz="1100">
                <a:latin typeface="Arial" panose="020B0604020202020204" pitchFamily="34" charset="0"/>
                <a:cs typeface="Arial" panose="020B0604020202020204" pitchFamily="34" charset="0"/>
              </a:rPr>
              <a:t>Gyllensten H, et al. Mult </a:t>
            </a:r>
            <a:r>
              <a:rPr lang="en-GB" sz="1100" err="1">
                <a:latin typeface="Arial" panose="020B0604020202020204" pitchFamily="34" charset="0"/>
                <a:cs typeface="Arial" panose="020B0604020202020204" pitchFamily="34" charset="0"/>
              </a:rPr>
              <a:t>Scler</a:t>
            </a:r>
            <a:r>
              <a:rPr lang="en-GB" sz="1100">
                <a:latin typeface="Arial" panose="020B0604020202020204" pitchFamily="34" charset="0"/>
                <a:cs typeface="Arial" panose="020B0604020202020204" pitchFamily="34" charset="0"/>
              </a:rPr>
              <a:t> J Exp </a:t>
            </a:r>
            <a:r>
              <a:rPr lang="en-GB" sz="1100" err="1">
                <a:latin typeface="Arial" panose="020B0604020202020204" pitchFamily="34" charset="0"/>
                <a:cs typeface="Arial" panose="020B0604020202020204" pitchFamily="34" charset="0"/>
              </a:rPr>
              <a:t>Transl</a:t>
            </a:r>
            <a:r>
              <a:rPr lang="en-GB" sz="1100">
                <a:latin typeface="Arial" panose="020B0604020202020204" pitchFamily="34" charset="0"/>
                <a:cs typeface="Arial" panose="020B0604020202020204" pitchFamily="34" charset="0"/>
              </a:rPr>
              <a:t> Clin 2019;5(2):1–13.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100" i="0" baseline="0" err="1">
                <a:latin typeface="Arial" panose="020B0604020202020204" pitchFamily="34" charset="0"/>
                <a:cs typeface="Arial" panose="020B0604020202020204" pitchFamily="34" charset="0"/>
              </a:rPr>
              <a:t>Simacek</a:t>
            </a:r>
            <a:r>
              <a:rPr lang="en-US" sz="1100" i="0" baseline="0">
                <a:latin typeface="Arial" panose="020B0604020202020204" pitchFamily="34" charset="0"/>
                <a:cs typeface="Arial" panose="020B0604020202020204" pitchFamily="34" charset="0"/>
              </a:rPr>
              <a:t> KF</a:t>
            </a:r>
            <a:r>
              <a:rPr lang="en-US" sz="1100" i="0">
                <a:latin typeface="Arial" panose="020B0604020202020204" pitchFamily="34" charset="0"/>
                <a:cs typeface="Arial" panose="020B0604020202020204" pitchFamily="34" charset="0"/>
              </a:rPr>
              <a:t>, </a:t>
            </a:r>
            <a:r>
              <a:rPr lang="en-US" sz="1100" i="0" baseline="0">
                <a:latin typeface="Arial" panose="020B0604020202020204" pitchFamily="34" charset="0"/>
                <a:cs typeface="Arial" panose="020B0604020202020204" pitchFamily="34" charset="0"/>
              </a:rPr>
              <a:t>et al</a:t>
            </a:r>
            <a:r>
              <a:rPr lang="en-US" sz="1100" i="0">
                <a:latin typeface="Arial" panose="020B0604020202020204" pitchFamily="34" charset="0"/>
                <a:cs typeface="Arial" panose="020B0604020202020204" pitchFamily="34" charset="0"/>
              </a:rPr>
              <a:t>. </a:t>
            </a:r>
            <a:r>
              <a:rPr lang="en-US" sz="1100" i="0" baseline="0">
                <a:latin typeface="Arial" panose="020B0604020202020204" pitchFamily="34" charset="0"/>
                <a:cs typeface="Arial" panose="020B0604020202020204" pitchFamily="34" charset="0"/>
              </a:rPr>
              <a:t>J Med Internet Res</a:t>
            </a:r>
            <a:r>
              <a:rPr lang="en-US" sz="1100" i="0">
                <a:latin typeface="Arial" panose="020B0604020202020204" pitchFamily="34" charset="0"/>
                <a:cs typeface="Arial" panose="020B0604020202020204" pitchFamily="34" charset="0"/>
              </a:rPr>
              <a:t> </a:t>
            </a:r>
            <a:r>
              <a:rPr lang="en-US" sz="1100" i="0" baseline="0">
                <a:latin typeface="Arial" panose="020B0604020202020204" pitchFamily="34" charset="0"/>
                <a:cs typeface="Arial" panose="020B0604020202020204" pitchFamily="34" charset="0"/>
              </a:rPr>
              <a:t>2018;20(10):e11168.</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100" i="0">
                <a:latin typeface="Arial" panose="020B0604020202020204" pitchFamily="34" charset="0"/>
                <a:cs typeface="Arial" panose="020B0604020202020204" pitchFamily="34" charset="0"/>
              </a:rPr>
              <a:t>National MS Society. New Survey Shows 40% of People with MS Alter or Stop Taking Medications Due to High Cost. Available at: https://www.nationalmssociety.org/About-the-Society/News/New-Survey-Shows-40-of-People-with-MS-Alter-or-Sto. Last accessed December 2022.</a:t>
            </a:r>
            <a:endParaRPr lang="fr-FR" sz="1100">
              <a:latin typeface="Arial" panose="020B0604020202020204" pitchFamily="34" charset="0"/>
              <a:cs typeface="Arial" panose="020B0604020202020204" pitchFamily="34" charset="0"/>
            </a:endParaRPr>
          </a:p>
          <a:p>
            <a:pPr marL="228257" marR="0" lvl="0" indent="-228257" algn="l" defTabSz="913028" rtl="0" eaLnBrk="1" fontAlgn="auto" latinLnBrk="0" hangingPunct="1">
              <a:lnSpc>
                <a:spcPct val="100000"/>
              </a:lnSpc>
              <a:spcBef>
                <a:spcPts val="0"/>
              </a:spcBef>
              <a:spcAft>
                <a:spcPts val="0"/>
              </a:spcAft>
              <a:buClrTx/>
              <a:buSzTx/>
              <a:buFontTx/>
              <a:buAutoNum type="arabicPeriod"/>
              <a:tabLst/>
              <a:defRPr/>
            </a:pPr>
            <a:r>
              <a:rPr lang="en-US" sz="1100" i="0">
                <a:latin typeface="Arial" panose="020B0604020202020204" pitchFamily="34" charset="0"/>
                <a:cs typeface="Arial" panose="020B0604020202020204" pitchFamily="34" charset="0"/>
              </a:rPr>
              <a:t>Moccia M, et al. </a:t>
            </a:r>
            <a:r>
              <a:rPr lang="en-US" sz="1100" i="0" err="1">
                <a:latin typeface="Arial" panose="020B0604020202020204" pitchFamily="34" charset="0"/>
                <a:cs typeface="Arial" panose="020B0604020202020204" pitchFamily="34" charset="0"/>
              </a:rPr>
              <a:t>PLOSone</a:t>
            </a:r>
            <a:r>
              <a:rPr lang="en-US" sz="1100" i="0">
                <a:latin typeface="Arial" panose="020B0604020202020204" pitchFamily="34" charset="0"/>
                <a:cs typeface="Arial" panose="020B0604020202020204" pitchFamily="34" charset="0"/>
              </a:rPr>
              <a:t> 2017;12(1):e0169489. </a:t>
            </a:r>
          </a:p>
          <a:p>
            <a:pPr marL="228257" marR="0" lvl="0" indent="-228257" algn="l" defTabSz="913028" rtl="0" eaLnBrk="1" fontAlgn="auto" latinLnBrk="0" hangingPunct="1">
              <a:lnSpc>
                <a:spcPct val="100000"/>
              </a:lnSpc>
              <a:spcBef>
                <a:spcPts val="0"/>
              </a:spcBef>
              <a:spcAft>
                <a:spcPts val="0"/>
              </a:spcAft>
              <a:buClrTx/>
              <a:buSzTx/>
              <a:buFontTx/>
              <a:buAutoNum type="arabicPeriod"/>
              <a:tabLst/>
              <a:defRPr/>
            </a:pPr>
            <a:r>
              <a:rPr lang="en-US" sz="1100" i="0">
                <a:latin typeface="Arial" panose="020B0604020202020204" pitchFamily="34" charset="0"/>
                <a:cs typeface="Arial" panose="020B0604020202020204" pitchFamily="34" charset="0"/>
              </a:rPr>
              <a:t>Greenberg B, </a:t>
            </a:r>
            <a:r>
              <a:rPr lang="en-US" sz="1100" i="0" err="1">
                <a:latin typeface="Arial" panose="020B0604020202020204" pitchFamily="34" charset="0"/>
                <a:cs typeface="Arial" panose="020B0604020202020204" pitchFamily="34" charset="0"/>
              </a:rPr>
              <a:t>Giovannoni</a:t>
            </a:r>
            <a:r>
              <a:rPr lang="en-US" sz="1100" i="0">
                <a:latin typeface="Arial" panose="020B0604020202020204" pitchFamily="34" charset="0"/>
                <a:cs typeface="Arial" panose="020B0604020202020204" pitchFamily="34" charset="0"/>
              </a:rPr>
              <a:t> G. Mult </a:t>
            </a:r>
            <a:r>
              <a:rPr lang="en-US" sz="1100" i="0" err="1">
                <a:latin typeface="Arial" panose="020B0604020202020204" pitchFamily="34" charset="0"/>
                <a:cs typeface="Arial" panose="020B0604020202020204" pitchFamily="34" charset="0"/>
              </a:rPr>
              <a:t>Scler</a:t>
            </a:r>
            <a:r>
              <a:rPr lang="en-US" sz="1100" i="0">
                <a:latin typeface="Arial" panose="020B0604020202020204" pitchFamily="34" charset="0"/>
                <a:cs typeface="Arial" panose="020B0604020202020204" pitchFamily="34" charset="0"/>
              </a:rPr>
              <a:t> </a:t>
            </a:r>
            <a:r>
              <a:rPr lang="en-US" sz="1100" i="0" err="1">
                <a:latin typeface="Arial" panose="020B0604020202020204" pitchFamily="34" charset="0"/>
                <a:cs typeface="Arial" panose="020B0604020202020204" pitchFamily="34" charset="0"/>
              </a:rPr>
              <a:t>Relat</a:t>
            </a:r>
            <a:r>
              <a:rPr lang="en-US" sz="1100" i="0">
                <a:latin typeface="Arial" panose="020B0604020202020204" pitchFamily="34" charset="0"/>
                <a:cs typeface="Arial" panose="020B0604020202020204" pitchFamily="34" charset="0"/>
              </a:rPr>
              <a:t> </a:t>
            </a:r>
            <a:r>
              <a:rPr lang="en-US" sz="1100" i="0" err="1">
                <a:latin typeface="Arial" panose="020B0604020202020204" pitchFamily="34" charset="0"/>
                <a:cs typeface="Arial" panose="020B0604020202020204" pitchFamily="34" charset="0"/>
              </a:rPr>
              <a:t>Disord</a:t>
            </a:r>
            <a:r>
              <a:rPr lang="en-US" sz="1100" i="0">
                <a:latin typeface="Arial" panose="020B0604020202020204" pitchFamily="34" charset="0"/>
                <a:cs typeface="Arial" panose="020B0604020202020204" pitchFamily="34" charset="0"/>
              </a:rPr>
              <a:t> 2023;77:1</a:t>
            </a:r>
            <a:r>
              <a:rPr lang="en-GB" sz="1100">
                <a:latin typeface="Arial" panose="020B0604020202020204" pitchFamily="34" charset="0"/>
                <a:cs typeface="Arial" panose="020B0604020202020204" pitchFamily="34" charset="0"/>
              </a:rPr>
              <a:t>–</a:t>
            </a:r>
            <a:r>
              <a:rPr lang="en-US" sz="1100" i="0">
                <a:latin typeface="Arial" panose="020B0604020202020204" pitchFamily="34" charset="0"/>
                <a:cs typeface="Arial" panose="020B0604020202020204" pitchFamily="34" charset="0"/>
              </a:rPr>
              <a:t>13.</a:t>
            </a:r>
          </a:p>
          <a:p>
            <a:pPr marL="0" indent="0" defTabSz="913028">
              <a:buFontTx/>
              <a:buNone/>
              <a:defRPr/>
            </a:pPr>
            <a:endParaRPr lang="en-US" sz="160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B049A29B-BDA8-4038-B8FD-8FD0628A3476}" type="slidenum">
              <a:rPr lang="en-GB" smtClean="0"/>
              <a:t>7</a:t>
            </a:fld>
            <a:endParaRPr lang="en-GB"/>
          </a:p>
        </p:txBody>
      </p:sp>
    </p:spTree>
    <p:extLst>
      <p:ext uri="{BB962C8B-B14F-4D97-AF65-F5344CB8AC3E}">
        <p14:creationId xmlns:p14="http://schemas.microsoft.com/office/powerpoint/2010/main" val="15221683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sz="1100" err="1">
                <a:latin typeface="Arial" panose="020B0604020202020204" pitchFamily="34" charset="0"/>
                <a:cs typeface="Arial" panose="020B0604020202020204" pitchFamily="34" charset="0"/>
              </a:rPr>
              <a:t>Mobasheri</a:t>
            </a:r>
            <a:r>
              <a:rPr lang="en-US" sz="1100">
                <a:latin typeface="Arial" panose="020B0604020202020204" pitchFamily="34" charset="0"/>
                <a:cs typeface="Arial" panose="020B0604020202020204" pitchFamily="34" charset="0"/>
              </a:rPr>
              <a:t> F, et al. Clin Neurol </a:t>
            </a:r>
            <a:r>
              <a:rPr lang="en-US" sz="1100" err="1">
                <a:latin typeface="Arial" panose="020B0604020202020204" pitchFamily="34" charset="0"/>
                <a:cs typeface="Arial" panose="020B0604020202020204" pitchFamily="34" charset="0"/>
              </a:rPr>
              <a:t>Neurosurg</a:t>
            </a:r>
            <a:r>
              <a:rPr lang="en-US" sz="1100">
                <a:latin typeface="Arial" panose="020B0604020202020204" pitchFamily="34" charset="0"/>
                <a:cs typeface="Arial" panose="020B0604020202020204" pitchFamily="34" charset="0"/>
              </a:rPr>
              <a:t> 2020;199:106278.</a:t>
            </a:r>
          </a:p>
          <a:p>
            <a:pPr marL="228600" indent="-228600">
              <a:buAutoNum type="arabicPeriod"/>
            </a:pPr>
            <a:r>
              <a:rPr lang="en-US" sz="1100" b="0" i="0" u="none" strike="noStrike" err="1">
                <a:effectLst/>
                <a:latin typeface="Arial" panose="020B0604020202020204" pitchFamily="34" charset="0"/>
                <a:cs typeface="Arial" panose="020B0604020202020204" pitchFamily="34" charset="0"/>
              </a:rPr>
              <a:t>Marrie</a:t>
            </a:r>
            <a:r>
              <a:rPr lang="en-US" sz="1100" b="0" i="0" u="none" strike="noStrike">
                <a:effectLst/>
                <a:latin typeface="Arial" panose="020B0604020202020204" pitchFamily="34" charset="0"/>
                <a:cs typeface="Arial" panose="020B0604020202020204" pitchFamily="34" charset="0"/>
              </a:rPr>
              <a:t> RA,</a:t>
            </a:r>
            <a:r>
              <a:rPr lang="en-US" sz="1100">
                <a:latin typeface="Arial" panose="020B0604020202020204" pitchFamily="34" charset="0"/>
                <a:cs typeface="Arial" panose="020B0604020202020204" pitchFamily="34" charset="0"/>
              </a:rPr>
              <a:t> </a:t>
            </a:r>
            <a:r>
              <a:rPr lang="en-US" sz="1100" b="0" i="0" u="none" strike="noStrike">
                <a:effectLst/>
                <a:latin typeface="Arial" panose="020B0604020202020204" pitchFamily="34" charset="0"/>
                <a:cs typeface="Arial" panose="020B0604020202020204" pitchFamily="34" charset="0"/>
              </a:rPr>
              <a:t>et al. Mult </a:t>
            </a:r>
            <a:r>
              <a:rPr lang="en-US" sz="1100" b="0" i="0" u="none" strike="noStrike" err="1">
                <a:effectLst/>
                <a:latin typeface="Arial" panose="020B0604020202020204" pitchFamily="34" charset="0"/>
                <a:cs typeface="Arial" panose="020B0604020202020204" pitchFamily="34" charset="0"/>
              </a:rPr>
              <a:t>Scler</a:t>
            </a:r>
            <a:r>
              <a:rPr lang="en-US" sz="1100" b="0" i="0" u="none" strike="noStrike">
                <a:effectLst/>
                <a:latin typeface="Arial" panose="020B0604020202020204" pitchFamily="34" charset="0"/>
                <a:cs typeface="Arial" panose="020B0604020202020204" pitchFamily="34" charset="0"/>
              </a:rPr>
              <a:t> 2015;21:263–281.</a:t>
            </a:r>
            <a:endParaRPr lang="en-US" sz="1100">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100" b="0" i="0" u="none" strike="noStrike" err="1">
                <a:effectLst/>
                <a:latin typeface="Arial" panose="020B0604020202020204" pitchFamily="34" charset="0"/>
                <a:cs typeface="Arial" panose="020B0604020202020204" pitchFamily="34" charset="0"/>
              </a:rPr>
              <a:t>Magyari</a:t>
            </a:r>
            <a:r>
              <a:rPr lang="en-US" sz="1100" b="0" i="0" u="none" strike="noStrike">
                <a:effectLst/>
                <a:latin typeface="Arial" panose="020B0604020202020204" pitchFamily="34" charset="0"/>
                <a:cs typeface="Arial" panose="020B0604020202020204" pitchFamily="34" charset="0"/>
              </a:rPr>
              <a:t> M, et al. Frontiers in Neurology 2020;11:1–9.</a:t>
            </a:r>
            <a:endParaRPr lang="en-US" sz="1100">
              <a:latin typeface="Arial" panose="020B0604020202020204" pitchFamily="34" charset="0"/>
              <a:cs typeface="Arial" panose="020B0604020202020204" pitchFamily="34" charset="0"/>
            </a:endParaRPr>
          </a:p>
          <a:p>
            <a:pPr marL="228600" indent="-228600">
              <a:buAutoNum type="arabicPeriod"/>
            </a:pPr>
            <a:r>
              <a:rPr lang="en-US" sz="1100" b="0" i="0" u="none" strike="noStrike">
                <a:effectLst/>
                <a:latin typeface="Arial" panose="020B0604020202020204" pitchFamily="34" charset="0"/>
                <a:cs typeface="Arial" panose="020B0604020202020204" pitchFamily="34" charset="0"/>
              </a:rPr>
              <a:t>Maric</a:t>
            </a:r>
            <a:r>
              <a:rPr lang="en-US" sz="1100">
                <a:latin typeface="Arial" panose="020B0604020202020204" pitchFamily="34" charset="0"/>
                <a:cs typeface="Arial" panose="020B0604020202020204" pitchFamily="34" charset="0"/>
              </a:rPr>
              <a:t> GD,</a:t>
            </a:r>
            <a:r>
              <a:rPr lang="en-US" sz="1100" b="0" i="0" u="none" strike="noStrike">
                <a:effectLst/>
                <a:latin typeface="Arial" panose="020B0604020202020204" pitchFamily="34" charset="0"/>
                <a:cs typeface="Arial" panose="020B0604020202020204" pitchFamily="34" charset="0"/>
              </a:rPr>
              <a:t> et al. Neurol Sci 2021;42:1887–1893.</a:t>
            </a:r>
            <a:r>
              <a:rPr lang="en-US" sz="1100">
                <a:latin typeface="Arial" panose="020B0604020202020204" pitchFamily="34" charset="0"/>
                <a:cs typeface="Arial" panose="020B0604020202020204" pitchFamily="34" charset="0"/>
              </a:rPr>
              <a:t> </a:t>
            </a:r>
          </a:p>
          <a:p>
            <a:pPr marL="228600" indent="-228600">
              <a:buAutoNum type="arabicPeriod"/>
            </a:pPr>
            <a:r>
              <a:rPr lang="en-US" sz="1100">
                <a:latin typeface="Arial" panose="020B0604020202020204" pitchFamily="34" charset="0"/>
                <a:cs typeface="Arial" panose="020B0604020202020204" pitchFamily="34" charset="0"/>
              </a:rPr>
              <a:t>Chen J, et al. Mult </a:t>
            </a:r>
            <a:r>
              <a:rPr lang="en-US" sz="1100" err="1">
                <a:latin typeface="Arial" panose="020B0604020202020204" pitchFamily="34" charset="0"/>
                <a:cs typeface="Arial" panose="020B0604020202020204" pitchFamily="34" charset="0"/>
              </a:rPr>
              <a:t>Scler</a:t>
            </a:r>
            <a:r>
              <a:rPr lang="en-US" sz="1100">
                <a:latin typeface="Arial" panose="020B0604020202020204" pitchFamily="34" charset="0"/>
                <a:cs typeface="Arial" panose="020B0604020202020204" pitchFamily="34" charset="0"/>
              </a:rPr>
              <a:t> 2020;26:1550</a:t>
            </a:r>
            <a:r>
              <a:rPr lang="en-US" sz="1100" b="0" i="0" u="none" strike="noStrike">
                <a:effectLst/>
                <a:latin typeface="Arial" panose="020B0604020202020204" pitchFamily="34" charset="0"/>
                <a:cs typeface="Arial" panose="020B0604020202020204" pitchFamily="34" charset="0"/>
              </a:rPr>
              <a:t>–155</a:t>
            </a:r>
            <a:r>
              <a:rPr lang="en-US" sz="1100">
                <a:latin typeface="Arial" panose="020B0604020202020204" pitchFamily="34" charset="0"/>
                <a:cs typeface="Arial" panose="020B0604020202020204" pitchFamily="34" charset="0"/>
              </a:rPr>
              <a:t>9.</a:t>
            </a:r>
          </a:p>
          <a:p>
            <a:pPr marL="228600" indent="-228600">
              <a:buAutoNum type="arabicPeriod"/>
            </a:pPr>
            <a:r>
              <a:rPr lang="en-GB" sz="1100" i="0">
                <a:latin typeface="Arial" panose="020B0604020202020204" pitchFamily="34" charset="0"/>
                <a:cs typeface="Arial" panose="020B0604020202020204" pitchFamily="34" charset="0"/>
              </a:rPr>
              <a:t>National MS Society. Available at:</a:t>
            </a:r>
            <a:r>
              <a:rPr lang="en-GB" sz="1100" i="0" baseline="0">
                <a:latin typeface="Arial" panose="020B0604020202020204" pitchFamily="34" charset="0"/>
                <a:cs typeface="Arial" panose="020B0604020202020204" pitchFamily="34" charset="0"/>
              </a:rPr>
              <a:t> </a:t>
            </a:r>
            <a:r>
              <a:rPr lang="en-US" sz="1100" i="0" u="sng">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https://www.nationalmssociety.org/Get-Involved/Advocate-for-Change/Take-Action/Access-to-High-Quality-Healthcare/Access-to-High-Quality-MS-Healthcare-Principles</a:t>
            </a:r>
            <a:r>
              <a:rPr lang="en-GB" sz="1100" i="0" u="none">
                <a:latin typeface="Arial" panose="020B0604020202020204" pitchFamily="34" charset="0"/>
                <a:cs typeface="Arial" panose="020B0604020202020204" pitchFamily="34" charset="0"/>
              </a:rPr>
              <a:t>.</a:t>
            </a:r>
            <a:r>
              <a:rPr lang="en-GB" sz="1100" i="0" u="none" baseline="0">
                <a:latin typeface="Arial" panose="020B0604020202020204" pitchFamily="34" charset="0"/>
                <a:cs typeface="Arial" panose="020B0604020202020204" pitchFamily="34" charset="0"/>
              </a:rPr>
              <a:t> Last accessed June 2021. </a:t>
            </a:r>
          </a:p>
          <a:p>
            <a:pPr marL="228600" indent="-228600">
              <a:buAutoNum type="arabicPeriod"/>
            </a:pPr>
            <a:r>
              <a:rPr lang="en-GB" sz="1100" i="0">
                <a:latin typeface="Arial" panose="020B0604020202020204" pitchFamily="34" charset="0"/>
                <a:cs typeface="Arial" panose="020B0604020202020204" pitchFamily="34" charset="0"/>
              </a:rPr>
              <a:t>Vermersch P, et al.</a:t>
            </a:r>
            <a:r>
              <a:rPr lang="en-US" sz="1100" i="0">
                <a:latin typeface="Arial" panose="020B0604020202020204" pitchFamily="34" charset="0"/>
                <a:cs typeface="Arial" panose="020B0604020202020204" pitchFamily="34" charset="0"/>
              </a:rPr>
              <a:t> </a:t>
            </a:r>
            <a:r>
              <a:rPr lang="en-GB" sz="1100" i="0">
                <a:latin typeface="Arial" panose="020B0604020202020204" pitchFamily="34" charset="0"/>
                <a:cs typeface="Arial" panose="020B0604020202020204" pitchFamily="34" charset="0"/>
              </a:rPr>
              <a:t>MJS 2016;22(2S):9–17.</a:t>
            </a:r>
          </a:p>
          <a:p>
            <a:pPr marL="228600" indent="-228600">
              <a:buAutoNum type="arabicPeriod"/>
            </a:pPr>
            <a:r>
              <a:rPr lang="en-US" sz="1100" i="0">
                <a:latin typeface="Arial" panose="020B0604020202020204" pitchFamily="34" charset="0"/>
                <a:cs typeface="Arial" panose="020B0604020202020204" pitchFamily="34" charset="0"/>
              </a:rPr>
              <a:t>European Commission. What you need to know about biosimilar medicinal products. 2013. Available at: http://www.medicinesforeurope.com/wp-content/uploads/2016/03/biosimilars_report_en.pdf. Last accessed December 2022.</a:t>
            </a:r>
          </a:p>
          <a:p>
            <a:pPr marL="228600" indent="-228600">
              <a:buAutoNum type="arabicPeriod"/>
            </a:pPr>
            <a:r>
              <a:rPr lang="en-US" sz="1100" b="0" i="0" u="none" strike="noStrike" kern="1200" baseline="0">
                <a:latin typeface="Arial" panose="020B0604020202020204" pitchFamily="34" charset="0"/>
                <a:cs typeface="Arial" panose="020B0604020202020204" pitchFamily="34" charset="0"/>
              </a:rPr>
              <a:t>Biosimilars Forum. Frequently asked questions. 2016. Available at: https://biosimilarsforum.org/biosimilars-101/biosimilars-faqs/. Last accessed November 2019.</a:t>
            </a:r>
            <a:endParaRPr lang="en-US" sz="1100" i="0">
              <a:latin typeface="Arial" panose="020B0604020202020204" pitchFamily="34" charset="0"/>
              <a:cs typeface="Arial" panose="020B0604020202020204" pitchFamily="34" charset="0"/>
            </a:endParaRPr>
          </a:p>
          <a:p>
            <a:pPr marL="228600" indent="-228600">
              <a:buAutoNum type="arabicPeriod"/>
            </a:pPr>
            <a:r>
              <a:rPr lang="en-GB" sz="1100" i="0">
                <a:latin typeface="Arial" panose="020B0604020202020204" pitchFamily="34" charset="0"/>
                <a:cs typeface="Arial" panose="020B0604020202020204" pitchFamily="34" charset="0"/>
              </a:rPr>
              <a:t>Cerquiera JJ, et al.</a:t>
            </a:r>
            <a:r>
              <a:rPr lang="en-US" sz="1100" i="0">
                <a:latin typeface="Arial" panose="020B0604020202020204" pitchFamily="34" charset="0"/>
                <a:cs typeface="Arial" panose="020B0604020202020204" pitchFamily="34" charset="0"/>
              </a:rPr>
              <a:t> </a:t>
            </a:r>
            <a:r>
              <a:rPr lang="en-GB" sz="1100" i="0">
                <a:latin typeface="Arial" panose="020B0604020202020204" pitchFamily="34" charset="0"/>
                <a:cs typeface="Arial" panose="020B0604020202020204" pitchFamily="34" charset="0"/>
              </a:rPr>
              <a:t>J </a:t>
            </a:r>
            <a:r>
              <a:rPr lang="en-GB" sz="1100" i="0" err="1">
                <a:latin typeface="Arial" panose="020B0604020202020204" pitchFamily="34" charset="0"/>
                <a:cs typeface="Arial" panose="020B0604020202020204" pitchFamily="34" charset="0"/>
              </a:rPr>
              <a:t>Neurol</a:t>
            </a:r>
            <a:r>
              <a:rPr lang="en-GB" sz="1100" i="0">
                <a:latin typeface="Arial" panose="020B0604020202020204" pitchFamily="34" charset="0"/>
                <a:cs typeface="Arial" panose="020B0604020202020204" pitchFamily="34" charset="0"/>
              </a:rPr>
              <a:t> </a:t>
            </a:r>
            <a:r>
              <a:rPr lang="en-GB" sz="1100" i="0" err="1">
                <a:latin typeface="Arial" panose="020B0604020202020204" pitchFamily="34" charset="0"/>
                <a:cs typeface="Arial" panose="020B0604020202020204" pitchFamily="34" charset="0"/>
              </a:rPr>
              <a:t>Neurosurg</a:t>
            </a:r>
            <a:r>
              <a:rPr lang="en-GB" sz="1100" i="0">
                <a:latin typeface="Arial" panose="020B0604020202020204" pitchFamily="34" charset="0"/>
                <a:cs typeface="Arial" panose="020B0604020202020204" pitchFamily="34" charset="0"/>
              </a:rPr>
              <a:t> Psychiatry 2018;89:844–850.</a:t>
            </a:r>
            <a:r>
              <a:rPr lang="en-GB" sz="1100" i="0" baseline="0">
                <a:latin typeface="Arial" panose="020B0604020202020204" pitchFamily="34" charset="0"/>
                <a:cs typeface="Arial" panose="020B0604020202020204" pitchFamily="34" charset="0"/>
              </a:rPr>
              <a:t> </a:t>
            </a:r>
            <a:endParaRPr lang="en-US" sz="1100">
              <a:latin typeface="Arial" panose="020B0604020202020204" pitchFamily="34" charset="0"/>
              <a:cs typeface="Arial" panose="020B0604020202020204" pitchFamily="34" charset="0"/>
            </a:endParaRPr>
          </a:p>
          <a:p>
            <a:endParaRPr lang="en-GB" sz="110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C754006B-1EBC-4153-BE35-9B3AC6705E9A}" type="slidenum">
              <a:rPr lang="en-GB" smtClean="0"/>
              <a:t>8</a:t>
            </a:fld>
            <a:endParaRPr lang="en-GB"/>
          </a:p>
        </p:txBody>
      </p:sp>
    </p:spTree>
    <p:extLst>
      <p:ext uri="{BB962C8B-B14F-4D97-AF65-F5344CB8AC3E}">
        <p14:creationId xmlns:p14="http://schemas.microsoft.com/office/powerpoint/2010/main" val="30650766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Tx/>
              <a:buAutoNum type="arabicPeriod"/>
            </a:pPr>
            <a:r>
              <a:rPr lang="en-US" sz="1100" b="0" i="0" u="none" strike="noStrike">
                <a:effectLst/>
                <a:latin typeface="Arial" panose="020B0604020202020204" pitchFamily="34" charset="0"/>
                <a:cs typeface="Arial" panose="020B0604020202020204" pitchFamily="34" charset="0"/>
              </a:rPr>
              <a:t>MS Barometer, EMSP 2020. </a:t>
            </a:r>
            <a:r>
              <a:rPr lang="en-US" sz="1100">
                <a:effectLst/>
                <a:latin typeface="Arial" panose="020B0604020202020204" pitchFamily="34" charset="0"/>
                <a:ea typeface="Calibri" panose="020F0502020204030204" pitchFamily="34" charset="0"/>
                <a:cs typeface="Arial" panose="020B0604020202020204" pitchFamily="34" charset="0"/>
              </a:rPr>
              <a:t>Last accessed May 2022.</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100" i="0" baseline="0" err="1">
                <a:latin typeface="Arial" panose="020B0604020202020204" pitchFamily="34" charset="0"/>
                <a:cs typeface="Arial" panose="020B0604020202020204" pitchFamily="34" charset="0"/>
              </a:rPr>
              <a:t>Simacek</a:t>
            </a:r>
            <a:r>
              <a:rPr lang="en-US" sz="1100" i="0" baseline="0">
                <a:latin typeface="Arial" panose="020B0604020202020204" pitchFamily="34" charset="0"/>
                <a:cs typeface="Arial" panose="020B0604020202020204" pitchFamily="34" charset="0"/>
              </a:rPr>
              <a:t> KF</a:t>
            </a:r>
            <a:r>
              <a:rPr lang="en-US" sz="1100" i="0">
                <a:latin typeface="Arial" panose="020B0604020202020204" pitchFamily="34" charset="0"/>
                <a:cs typeface="Arial" panose="020B0604020202020204" pitchFamily="34" charset="0"/>
              </a:rPr>
              <a:t>, </a:t>
            </a:r>
            <a:r>
              <a:rPr lang="en-US" sz="1100" i="0" baseline="0">
                <a:latin typeface="Arial" panose="020B0604020202020204" pitchFamily="34" charset="0"/>
                <a:cs typeface="Arial" panose="020B0604020202020204" pitchFamily="34" charset="0"/>
              </a:rPr>
              <a:t>et al</a:t>
            </a:r>
            <a:r>
              <a:rPr lang="en-US" sz="1100" i="0">
                <a:latin typeface="Arial" panose="020B0604020202020204" pitchFamily="34" charset="0"/>
                <a:cs typeface="Arial" panose="020B0604020202020204" pitchFamily="34" charset="0"/>
              </a:rPr>
              <a:t>. </a:t>
            </a:r>
            <a:r>
              <a:rPr lang="en-US" sz="1100" i="0" baseline="0">
                <a:latin typeface="Arial" panose="020B0604020202020204" pitchFamily="34" charset="0"/>
                <a:cs typeface="Arial" panose="020B0604020202020204" pitchFamily="34" charset="0"/>
              </a:rPr>
              <a:t>J Med Internet Res</a:t>
            </a:r>
            <a:r>
              <a:rPr lang="en-US" sz="1100" i="0">
                <a:latin typeface="Arial" panose="020B0604020202020204" pitchFamily="34" charset="0"/>
                <a:cs typeface="Arial" panose="020B0604020202020204" pitchFamily="34" charset="0"/>
              </a:rPr>
              <a:t> </a:t>
            </a:r>
            <a:r>
              <a:rPr lang="en-US" sz="1100" i="0" baseline="0">
                <a:latin typeface="Arial" panose="020B0604020202020204" pitchFamily="34" charset="0"/>
                <a:cs typeface="Arial" panose="020B0604020202020204" pitchFamily="34" charset="0"/>
              </a:rPr>
              <a:t>2018;20(10):e11168.</a:t>
            </a:r>
          </a:p>
          <a:p>
            <a:pPr marL="228600" indent="-228600">
              <a:buAutoNum type="arabicPeriod"/>
            </a:pPr>
            <a:r>
              <a:rPr lang="en-GB" sz="1100" i="0">
                <a:latin typeface="Arial" panose="020B0604020202020204" pitchFamily="34" charset="0"/>
                <a:cs typeface="Arial" panose="020B0604020202020204" pitchFamily="34" charset="0"/>
              </a:rPr>
              <a:t>National MS Society. Available at:</a:t>
            </a:r>
            <a:r>
              <a:rPr lang="en-GB" sz="1100" i="0" baseline="0">
                <a:latin typeface="Arial" panose="020B0604020202020204" pitchFamily="34" charset="0"/>
                <a:cs typeface="Arial" panose="020B0604020202020204" pitchFamily="34" charset="0"/>
              </a:rPr>
              <a:t> </a:t>
            </a:r>
            <a:r>
              <a:rPr lang="en-US" sz="1100" i="0" u="sng">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https://www.nationalmssociety.org/Get-Involved/Advocate-for-Change/Take-Action/Access-to-High-Quality-Healthcare/Access-to-High-Quality-MS-Healthcare-Principles</a:t>
            </a:r>
            <a:r>
              <a:rPr lang="en-GB" sz="1100" i="0" u="none">
                <a:latin typeface="Arial" panose="020B0604020202020204" pitchFamily="34" charset="0"/>
                <a:cs typeface="Arial" panose="020B0604020202020204" pitchFamily="34" charset="0"/>
              </a:rPr>
              <a:t>.</a:t>
            </a:r>
            <a:r>
              <a:rPr lang="en-GB" sz="1100" i="0" u="none" baseline="0">
                <a:latin typeface="Arial" panose="020B0604020202020204" pitchFamily="34" charset="0"/>
                <a:cs typeface="Arial" panose="020B0604020202020204" pitchFamily="34" charset="0"/>
              </a:rPr>
              <a:t> Last accessed June 2021. </a:t>
            </a:r>
          </a:p>
          <a:p>
            <a:pPr marL="228600" indent="-228600">
              <a:buAutoNum type="arabicPeriod"/>
            </a:pPr>
            <a:r>
              <a:rPr lang="en-GB" sz="1100" b="0" i="0" u="none" strike="noStrike" baseline="0">
                <a:latin typeface="Arial" panose="020B0604020202020204" pitchFamily="34" charset="0"/>
                <a:cs typeface="Arial" panose="020B0604020202020204" pitchFamily="34" charset="0"/>
              </a:rPr>
              <a:t>Biosimilars in the United States: Providing More Patients Greater Access to Lifesaving Medicines. Available at: https://biosimilarscouncil.org/wp-content/uploads/2019/03/Biosimilars-Council-Patient-Access-Study.pdf. Last accessed Aug 2023.</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100">
                <a:effectLst/>
                <a:latin typeface="Arial" panose="020B0604020202020204" pitchFamily="34" charset="0"/>
                <a:ea typeface="Calibri" panose="020F0502020204030204" pitchFamily="34" charset="0"/>
                <a:cs typeface="Arial" panose="020B0604020202020204" pitchFamily="34" charset="0"/>
              </a:rPr>
              <a:t>Nicholas J, et al. Adv Ther 2021;38:758</a:t>
            </a:r>
            <a:r>
              <a:rPr lang="en-US" sz="1100" b="0" i="0" u="none" strike="noStrike">
                <a:effectLst/>
                <a:latin typeface="Arial" panose="020B0604020202020204" pitchFamily="34" charset="0"/>
                <a:cs typeface="Arial" panose="020B0604020202020204" pitchFamily="34" charset="0"/>
              </a:rPr>
              <a:t>–7</a:t>
            </a:r>
            <a:r>
              <a:rPr lang="en-US" sz="1100">
                <a:effectLst/>
                <a:latin typeface="Arial" panose="020B0604020202020204" pitchFamily="34" charset="0"/>
                <a:ea typeface="Calibri" panose="020F0502020204030204" pitchFamily="34" charset="0"/>
                <a:cs typeface="Arial" panose="020B0604020202020204" pitchFamily="34" charset="0"/>
              </a:rPr>
              <a:t>71. </a:t>
            </a:r>
          </a:p>
          <a:p>
            <a:pPr marL="228600" indent="-228600">
              <a:buAutoNum type="arabicPeriod"/>
            </a:pPr>
            <a:endParaRPr lang="en-GB" sz="1100">
              <a:latin typeface="Arial" panose="020B0604020202020204" pitchFamily="34" charset="0"/>
              <a:cs typeface="Arial" panose="020B0604020202020204" pitchFamily="34" charset="0"/>
            </a:endParaRPr>
          </a:p>
          <a:p>
            <a:endParaRPr lang="en-GB" sz="110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C754006B-1EBC-4153-BE35-9B3AC6705E9A}" type="slidenum">
              <a:rPr lang="en-GB" smtClean="0"/>
              <a:t>9</a:t>
            </a:fld>
            <a:endParaRPr lang="en-GB"/>
          </a:p>
        </p:txBody>
      </p:sp>
    </p:spTree>
    <p:extLst>
      <p:ext uri="{BB962C8B-B14F-4D97-AF65-F5344CB8AC3E}">
        <p14:creationId xmlns:p14="http://schemas.microsoft.com/office/powerpoint/2010/main" val="29122403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100">
                <a:effectLst/>
                <a:latin typeface="Arial" panose="020B0604020202020204" pitchFamily="34" charset="0"/>
                <a:ea typeface="Calibri" panose="020F0502020204030204" pitchFamily="34" charset="0"/>
                <a:cs typeface="Arial" panose="020B0604020202020204" pitchFamily="34" charset="0"/>
              </a:rPr>
              <a:t>IMS Institute for Healthcare Informatics. Delivering on the potential of biosimilar medicines. 2016. Available at: </a:t>
            </a:r>
            <a:r>
              <a:rPr lang="en-US" sz="1100">
                <a:effectLst/>
                <a:latin typeface="Arial" panose="020B0604020202020204" pitchFamily="34" charset="0"/>
                <a:ea typeface="Calibri" panose="020F0502020204030204" pitchFamily="34" charset="0"/>
                <a:cs typeface="Arial" panose="020B0604020202020204" pitchFamily="34" charset="0"/>
              </a:rPr>
              <a:t>http://www.imshealth.com/files/web/IMSH Institute/Healthcare Briefs/Documents/IMS_Institute_Biosimilar_Brief_March_2016.pdf. </a:t>
            </a:r>
            <a:r>
              <a:rPr lang="en-GB" sz="1100">
                <a:effectLst/>
                <a:latin typeface="Arial" panose="020B0604020202020204" pitchFamily="34" charset="0"/>
                <a:ea typeface="Calibri" panose="020F0502020204030204" pitchFamily="34" charset="0"/>
                <a:cs typeface="Arial" panose="020B0604020202020204" pitchFamily="34" charset="0"/>
              </a:rPr>
              <a:t>Last accessed March 2023.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100">
                <a:latin typeface="Arial" panose="020B0604020202020204" pitchFamily="34" charset="0"/>
                <a:cs typeface="Arial" panose="020B0604020202020204" pitchFamily="34" charset="0"/>
              </a:rPr>
              <a:t>IQVIA. The Global Use of Medicines 2022. Available at: </a:t>
            </a:r>
            <a:r>
              <a:rPr lang="en-GB" sz="110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https://www.iqvia.com/-/media/iqvia/pdfs/institute-reports/the-global-use-of-medicines-2022/global-use-of-medicines-2022-outlook-to-2026-12-21-forweb.pdf?_=1651860659458</a:t>
            </a:r>
            <a:r>
              <a:rPr lang="en-GB" sz="1100">
                <a:latin typeface="Arial" panose="020B0604020202020204" pitchFamily="34" charset="0"/>
                <a:cs typeface="Arial" panose="020B0604020202020204" pitchFamily="34" charset="0"/>
              </a:rPr>
              <a:t>. </a:t>
            </a:r>
            <a:r>
              <a:rPr lang="en-GB" sz="1100">
                <a:effectLst/>
                <a:latin typeface="Arial" panose="020B0604020202020204" pitchFamily="34" charset="0"/>
                <a:ea typeface="Calibri" panose="020F0502020204030204" pitchFamily="34" charset="0"/>
                <a:cs typeface="Arial" panose="020B0604020202020204" pitchFamily="34" charset="0"/>
              </a:rPr>
              <a:t>Last accessed March 2023</a:t>
            </a:r>
            <a:r>
              <a:rPr lang="en-GB" sz="1100">
                <a:latin typeface="Arial" panose="020B0604020202020204" pitchFamily="34" charset="0"/>
                <a:ea typeface="Calibri" panose="020F0502020204030204" pitchFamily="34" charset="0"/>
                <a:cs typeface="Arial" panose="020B0604020202020204" pitchFamily="34" charset="0"/>
              </a:rPr>
              <a:t>.</a:t>
            </a:r>
            <a:endParaRPr lang="en-GB" sz="1100">
              <a:effectLst/>
              <a:latin typeface="Arial" panose="020B0604020202020204" pitchFamily="34" charset="0"/>
              <a:ea typeface="Calibri" panose="020F0502020204030204" pitchFamily="34" charset="0"/>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100">
                <a:latin typeface="Arial" panose="020B0604020202020204" pitchFamily="34" charset="0"/>
                <a:cs typeface="Arial" panose="020B0604020202020204" pitchFamily="34" charset="0"/>
              </a:rPr>
              <a:t>Winegarden, W. Falling Prices: Biosimilar competition has saved billions of dollars, but policy changes can incentivize billions more. Pacific Research Institute, 2022. Available at: </a:t>
            </a:r>
            <a:r>
              <a:rPr lang="en-US" sz="1100">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https://www.pacificresearch.org/wp-content/uploads/2022/08/BiosimilarsCompetition_F.pdf</a:t>
            </a:r>
            <a:r>
              <a:rPr lang="en-US" sz="1100">
                <a:latin typeface="Arial" panose="020B0604020202020204" pitchFamily="34" charset="0"/>
                <a:cs typeface="Arial" panose="020B0604020202020204" pitchFamily="34" charset="0"/>
              </a:rPr>
              <a:t>. Last accessed March 2023.</a:t>
            </a:r>
            <a:r>
              <a:rPr lang="en-GB" sz="1100">
                <a:latin typeface="Arial" panose="020B0604020202020204" pitchFamily="34" charset="0"/>
                <a:cs typeface="Arial" panose="020B0604020202020204" pitchFamily="34" charset="0"/>
              </a:rPr>
              <a:t>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100">
                <a:latin typeface="Arial" panose="020B0604020202020204" pitchFamily="34" charset="0"/>
                <a:cs typeface="Arial" panose="020B0604020202020204" pitchFamily="34" charset="0"/>
              </a:rPr>
              <a:t>Barbier L, et al. Clin Pharmacol Ther 2020;108(4):734–755.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100">
                <a:latin typeface="Arial" panose="020B0604020202020204" pitchFamily="34" charset="0"/>
                <a:cs typeface="Arial" panose="020B0604020202020204" pitchFamily="34" charset="0"/>
              </a:rPr>
              <a:t>IQVIA Institute for Human Data Science. The Impact of Biosimilar Competition in Europe. Available at: </a:t>
            </a:r>
            <a:r>
              <a:rPr lang="en-US" sz="1100">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https://health.ec.europa.eu/system/files/2021-01/biosimilar_competition_en_0.pdf</a:t>
            </a:r>
            <a:r>
              <a:rPr lang="en-US" sz="1100">
                <a:latin typeface="Arial" panose="020B0604020202020204" pitchFamily="34" charset="0"/>
                <a:cs typeface="Arial" panose="020B0604020202020204" pitchFamily="34" charset="0"/>
              </a:rPr>
              <a:t> </a:t>
            </a:r>
            <a:r>
              <a:rPr lang="en-GB" sz="1100">
                <a:effectLst/>
                <a:latin typeface="Arial" panose="020B0604020202020204" pitchFamily="34" charset="0"/>
                <a:ea typeface="Calibri" panose="020F0502020204030204" pitchFamily="34" charset="0"/>
                <a:cs typeface="Arial" panose="020B0604020202020204" pitchFamily="34" charset="0"/>
              </a:rPr>
              <a:t>Last accessed March 2023.</a:t>
            </a:r>
            <a:endParaRPr lang="en-US" sz="1100">
              <a:latin typeface="Arial" panose="020B0604020202020204" pitchFamily="34" charset="0"/>
              <a:cs typeface="Arial" panose="020B0604020202020204" pitchFamily="34" charset="0"/>
            </a:endParaRPr>
          </a:p>
          <a:p>
            <a:endParaRPr lang="en-GB" sz="110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C754006B-1EBC-4153-BE35-9B3AC6705E9A}" type="slidenum">
              <a:rPr lang="en-GB" smtClean="0"/>
              <a:t>10</a:t>
            </a:fld>
            <a:endParaRPr lang="en-GB"/>
          </a:p>
        </p:txBody>
      </p:sp>
    </p:spTree>
    <p:extLst>
      <p:ext uri="{BB962C8B-B14F-4D97-AF65-F5344CB8AC3E}">
        <p14:creationId xmlns:p14="http://schemas.microsoft.com/office/powerpoint/2010/main" val="19880974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20.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6.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7.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8.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9.em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20.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6.emf"/><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7.emf"/><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8.emf"/><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9.emf"/><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20.emf"/><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S' crop 1">
    <p:bg>
      <p:bgPr>
        <a:solidFill>
          <a:srgbClr val="5DA6FF"/>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F89C696-E6B5-E13F-B136-A087D8C56FD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600"/>
            <a:ext cx="12207492" cy="6868800"/>
          </a:xfrm>
          <a:prstGeom prst="rect">
            <a:avLst/>
          </a:prstGeom>
        </p:spPr>
      </p:pic>
      <p:sp>
        <p:nvSpPr>
          <p:cNvPr id="2" name="Title 1">
            <a:extLst>
              <a:ext uri="{FF2B5EF4-FFF2-40B4-BE49-F238E27FC236}">
                <a16:creationId xmlns:a16="http://schemas.microsoft.com/office/drawing/2014/main" id="{DAC89F71-0B0D-536C-BB85-858CCDE3FE1E}"/>
              </a:ext>
            </a:extLst>
          </p:cNvPr>
          <p:cNvSpPr>
            <a:spLocks noGrp="1"/>
          </p:cNvSpPr>
          <p:nvPr>
            <p:ph type="ctrTitle"/>
          </p:nvPr>
        </p:nvSpPr>
        <p:spPr>
          <a:xfrm>
            <a:off x="324001" y="2879890"/>
            <a:ext cx="3751112" cy="2585873"/>
          </a:xfrm>
        </p:spPr>
        <p:txBody>
          <a:bodyPr anchor="t" anchorCtr="0">
            <a:noAutofit/>
          </a:bodyPr>
          <a:lstStyle>
            <a:lvl1pPr algn="l">
              <a:lnSpc>
                <a:spcPct val="95000"/>
              </a:lnSpc>
              <a:defRPr sz="4200">
                <a:solidFill>
                  <a:schemeClr val="accent4"/>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C9F0AA1-FED0-B31E-A111-149E94245484}"/>
              </a:ext>
            </a:extLst>
          </p:cNvPr>
          <p:cNvSpPr>
            <a:spLocks noGrp="1"/>
          </p:cNvSpPr>
          <p:nvPr>
            <p:ph type="subTitle" idx="1"/>
          </p:nvPr>
        </p:nvSpPr>
        <p:spPr>
          <a:xfrm>
            <a:off x="324001" y="278091"/>
            <a:ext cx="4233712" cy="950634"/>
          </a:xfrm>
        </p:spPr>
        <p:txBody>
          <a:bodyPr anchor="t" anchorCtr="0">
            <a:noAutofit/>
          </a:bodyPr>
          <a:lstStyle>
            <a:lvl1pPr marL="0" indent="0" algn="l">
              <a:spcBef>
                <a:spcPts val="0"/>
              </a:spcBef>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6" name="Picture 5">
            <a:extLst>
              <a:ext uri="{FF2B5EF4-FFF2-40B4-BE49-F238E27FC236}">
                <a16:creationId xmlns:a16="http://schemas.microsoft.com/office/drawing/2014/main" id="{39AFF9BF-4C3E-0321-AED5-E291086FF0E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90241" y="6286551"/>
            <a:ext cx="1747039" cy="252000"/>
          </a:xfrm>
          <a:prstGeom prst="rect">
            <a:avLst/>
          </a:prstGeom>
        </p:spPr>
      </p:pic>
    </p:spTree>
    <p:extLst>
      <p:ext uri="{BB962C8B-B14F-4D97-AF65-F5344CB8AC3E}">
        <p14:creationId xmlns:p14="http://schemas.microsoft.com/office/powerpoint/2010/main" val="422403230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O' crop 2">
    <p:bg>
      <p:bgPr>
        <a:solidFill>
          <a:schemeClr val="accent3"/>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7C71F3A-8DB9-ED5B-32E2-789E53E2CD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600"/>
            <a:ext cx="12207492" cy="6868800"/>
          </a:xfrm>
          <a:prstGeom prst="rect">
            <a:avLst/>
          </a:prstGeom>
        </p:spPr>
      </p:pic>
      <p:sp>
        <p:nvSpPr>
          <p:cNvPr id="2" name="Title 1">
            <a:extLst>
              <a:ext uri="{FF2B5EF4-FFF2-40B4-BE49-F238E27FC236}">
                <a16:creationId xmlns:a16="http://schemas.microsoft.com/office/drawing/2014/main" id="{DAC89F71-0B0D-536C-BB85-858CCDE3FE1E}"/>
              </a:ext>
            </a:extLst>
          </p:cNvPr>
          <p:cNvSpPr>
            <a:spLocks noGrp="1"/>
          </p:cNvSpPr>
          <p:nvPr>
            <p:ph type="ctrTitle"/>
          </p:nvPr>
        </p:nvSpPr>
        <p:spPr>
          <a:xfrm>
            <a:off x="8128000" y="230958"/>
            <a:ext cx="3743325" cy="2064567"/>
          </a:xfrm>
        </p:spPr>
        <p:txBody>
          <a:bodyPr anchor="t" anchorCtr="0">
            <a:noAutofit/>
          </a:bodyPr>
          <a:lstStyle>
            <a:lvl1pPr algn="l">
              <a:lnSpc>
                <a:spcPct val="95000"/>
              </a:lnSpc>
              <a:defRPr sz="4200">
                <a:solidFill>
                  <a:schemeClr val="accent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C9F0AA1-FED0-B31E-A111-149E94245484}"/>
              </a:ext>
            </a:extLst>
          </p:cNvPr>
          <p:cNvSpPr>
            <a:spLocks noGrp="1"/>
          </p:cNvSpPr>
          <p:nvPr>
            <p:ph type="subTitle" idx="1"/>
          </p:nvPr>
        </p:nvSpPr>
        <p:spPr>
          <a:xfrm>
            <a:off x="8128000" y="2922308"/>
            <a:ext cx="3744913" cy="2013229"/>
          </a:xfrm>
        </p:spPr>
        <p:txBody>
          <a:bodyPr anchor="t" anchorCtr="0">
            <a:noAutofit/>
          </a:bodyPr>
          <a:lstStyle>
            <a:lvl1pPr marL="0" indent="0" algn="l">
              <a:spcBef>
                <a:spcPts val="0"/>
              </a:spcBef>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4" name="Picture 3">
            <a:extLst>
              <a:ext uri="{FF2B5EF4-FFF2-40B4-BE49-F238E27FC236}">
                <a16:creationId xmlns:a16="http://schemas.microsoft.com/office/drawing/2014/main" id="{291C3FE6-B4B1-BACD-4B07-7925548C596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90241" y="6286551"/>
            <a:ext cx="1747039" cy="252000"/>
          </a:xfrm>
          <a:prstGeom prst="rect">
            <a:avLst/>
          </a:prstGeom>
        </p:spPr>
      </p:pic>
    </p:spTree>
    <p:extLst>
      <p:ext uri="{BB962C8B-B14F-4D97-AF65-F5344CB8AC3E}">
        <p14:creationId xmlns:p14="http://schemas.microsoft.com/office/powerpoint/2010/main" val="78970290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828800"/>
            <a:ext cx="5361517" cy="4145280"/>
          </a:xfrm>
        </p:spPr>
        <p:txBody>
          <a:bodyPr>
            <a:normAutofit/>
          </a:bodyPr>
          <a:lstStyle>
            <a:lvl1pPr marL="304792" indent="-304792">
              <a:buSzPct val="100000"/>
              <a:buFont typeface="Wingdings" charset="2"/>
              <a:buChar char="§"/>
              <a:defRPr sz="2000" baseline="0"/>
            </a:lvl1pPr>
            <a:lvl2pPr>
              <a:defRPr sz="2000" baseline="0"/>
            </a:lvl2pPr>
            <a:lvl3pPr>
              <a:defRPr sz="2000" baseline="0"/>
            </a:lvl3pPr>
            <a:lvl4pPr>
              <a:defRPr sz="2000" baseline="0"/>
            </a:lvl4pPr>
            <a:lvl5pPr>
              <a:defRPr sz="2000" baseline="0"/>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28800"/>
            <a:ext cx="5364480" cy="4145280"/>
          </a:xfrm>
        </p:spPr>
        <p:txBody>
          <a:bodyPr>
            <a:normAutofit/>
          </a:bodyPr>
          <a:lstStyle>
            <a:lvl1pPr marL="304792" indent="-304792">
              <a:buSzPct val="100000"/>
              <a:buFont typeface="Wingdings" charset="2"/>
              <a:buChar char="§"/>
              <a:defRPr sz="2000" baseline="0"/>
            </a:lvl1pPr>
            <a:lvl2pPr>
              <a:defRPr sz="2000" baseline="0"/>
            </a:lvl2pPr>
            <a:lvl3pPr>
              <a:defRPr sz="2000" baseline="0"/>
            </a:lvl3pPr>
            <a:lvl4pPr>
              <a:defRPr sz="2000" baseline="0"/>
            </a:lvl4pPr>
            <a:lvl5pPr>
              <a:defRPr sz="2000" baseline="0"/>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p>
            <a:r>
              <a:rPr lang="en-US"/>
              <a:t>Business use only</a:t>
            </a:r>
          </a:p>
        </p:txBody>
      </p:sp>
      <p:sp>
        <p:nvSpPr>
          <p:cNvPr id="6" name="Slide Number Placeholder 5"/>
          <p:cNvSpPr>
            <a:spLocks noGrp="1"/>
          </p:cNvSpPr>
          <p:nvPr>
            <p:ph type="sldNum" sz="quarter" idx="11"/>
          </p:nvPr>
        </p:nvSpPr>
        <p:spPr/>
        <p:txBody>
          <a:bodyPr/>
          <a:lstStyle/>
          <a:p>
            <a:fld id="{47547CF9-5B10-D24F-A8D7-45A9778164F7}" type="slidenum">
              <a:rPr lang="uk-UA" smtClean="0"/>
              <a:pPr/>
              <a:t>‹#›</a:t>
            </a:fld>
            <a:endParaRPr lang="uk-UA"/>
          </a:p>
        </p:txBody>
      </p:sp>
      <p:sp>
        <p:nvSpPr>
          <p:cNvPr id="7" name="Title 6"/>
          <p:cNvSpPr>
            <a:spLocks noGrp="1"/>
          </p:cNvSpPr>
          <p:nvPr>
            <p:ph type="title"/>
          </p:nvPr>
        </p:nvSpPr>
        <p:spPr>
          <a:xfrm>
            <a:off x="609600" y="457200"/>
            <a:ext cx="10972800" cy="1280160"/>
          </a:xfrm>
        </p:spPr>
        <p:txBody>
          <a:bodyPr/>
          <a:lstStyle/>
          <a:p>
            <a:r>
              <a:rPr lang="en-US"/>
              <a:t>Click to edit Master title style</a:t>
            </a:r>
          </a:p>
        </p:txBody>
      </p:sp>
    </p:spTree>
    <p:extLst>
      <p:ext uri="{BB962C8B-B14F-4D97-AF65-F5344CB8AC3E}">
        <p14:creationId xmlns:p14="http://schemas.microsoft.com/office/powerpoint/2010/main" val="22195820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Z' crop 1">
    <p:bg>
      <p:bgPr>
        <a:solidFill>
          <a:schemeClr val="accent3"/>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A9A4B7D-FD22-C56A-0CE6-D8BA9EFFF50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600"/>
            <a:ext cx="12207492" cy="6868800"/>
          </a:xfrm>
          <a:prstGeom prst="rect">
            <a:avLst/>
          </a:prstGeom>
        </p:spPr>
      </p:pic>
      <p:sp>
        <p:nvSpPr>
          <p:cNvPr id="2" name="Title 1">
            <a:extLst>
              <a:ext uri="{FF2B5EF4-FFF2-40B4-BE49-F238E27FC236}">
                <a16:creationId xmlns:a16="http://schemas.microsoft.com/office/drawing/2014/main" id="{DAC89F71-0B0D-536C-BB85-858CCDE3FE1E}"/>
              </a:ext>
            </a:extLst>
          </p:cNvPr>
          <p:cNvSpPr>
            <a:spLocks noGrp="1"/>
          </p:cNvSpPr>
          <p:nvPr>
            <p:ph type="ctrTitle"/>
          </p:nvPr>
        </p:nvSpPr>
        <p:spPr>
          <a:xfrm>
            <a:off x="5180028" y="855662"/>
            <a:ext cx="4740260" cy="1963737"/>
          </a:xfrm>
        </p:spPr>
        <p:txBody>
          <a:bodyPr anchor="t" anchorCtr="0">
            <a:noAutofit/>
          </a:bodyPr>
          <a:lstStyle>
            <a:lvl1pPr algn="l">
              <a:lnSpc>
                <a:spcPct val="95000"/>
              </a:lnSpc>
              <a:defRPr sz="4200">
                <a:solidFill>
                  <a:schemeClr val="accent3"/>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C9F0AA1-FED0-B31E-A111-149E94245484}"/>
              </a:ext>
            </a:extLst>
          </p:cNvPr>
          <p:cNvSpPr>
            <a:spLocks noGrp="1"/>
          </p:cNvSpPr>
          <p:nvPr>
            <p:ph type="subTitle" idx="1"/>
          </p:nvPr>
        </p:nvSpPr>
        <p:spPr>
          <a:xfrm>
            <a:off x="5211763" y="3384485"/>
            <a:ext cx="3736975" cy="1124179"/>
          </a:xfrm>
        </p:spPr>
        <p:txBody>
          <a:bodyPr anchor="t" anchorCtr="0">
            <a:noAutofit/>
          </a:bodyPr>
          <a:lstStyle>
            <a:lvl1pPr marL="0" indent="0" algn="l">
              <a:spcBef>
                <a:spcPts val="0"/>
              </a:spcBef>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8" name="Picture 7">
            <a:extLst>
              <a:ext uri="{FF2B5EF4-FFF2-40B4-BE49-F238E27FC236}">
                <a16:creationId xmlns:a16="http://schemas.microsoft.com/office/drawing/2014/main" id="{FFCE1A02-CB3E-470E-BE96-DA4E83E6748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90241" y="6286551"/>
            <a:ext cx="1747039" cy="252000"/>
          </a:xfrm>
          <a:prstGeom prst="rect">
            <a:avLst/>
          </a:prstGeom>
        </p:spPr>
      </p:pic>
    </p:spTree>
    <p:extLst>
      <p:ext uri="{BB962C8B-B14F-4D97-AF65-F5344CB8AC3E}">
        <p14:creationId xmlns:p14="http://schemas.microsoft.com/office/powerpoint/2010/main" val="46313737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Z' crop 2">
    <p:bg>
      <p:bgPr>
        <a:solidFill>
          <a:schemeClr val="accent3"/>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C78D7B1-E7FF-30BF-9EF1-BD8464E58EC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600"/>
            <a:ext cx="12207492" cy="6868800"/>
          </a:xfrm>
          <a:prstGeom prst="rect">
            <a:avLst/>
          </a:prstGeom>
        </p:spPr>
      </p:pic>
      <p:sp>
        <p:nvSpPr>
          <p:cNvPr id="2" name="Title 1">
            <a:extLst>
              <a:ext uri="{FF2B5EF4-FFF2-40B4-BE49-F238E27FC236}">
                <a16:creationId xmlns:a16="http://schemas.microsoft.com/office/drawing/2014/main" id="{DAC89F71-0B0D-536C-BB85-858CCDE3FE1E}"/>
              </a:ext>
            </a:extLst>
          </p:cNvPr>
          <p:cNvSpPr>
            <a:spLocks noGrp="1"/>
          </p:cNvSpPr>
          <p:nvPr>
            <p:ph type="ctrTitle"/>
          </p:nvPr>
        </p:nvSpPr>
        <p:spPr>
          <a:xfrm>
            <a:off x="5180028" y="855662"/>
            <a:ext cx="4740260" cy="1963737"/>
          </a:xfrm>
        </p:spPr>
        <p:txBody>
          <a:bodyPr anchor="t" anchorCtr="0">
            <a:noAutofit/>
          </a:bodyPr>
          <a:lstStyle>
            <a:lvl1pPr algn="l">
              <a:lnSpc>
                <a:spcPct val="95000"/>
              </a:lnSpc>
              <a:defRPr sz="4200">
                <a:solidFill>
                  <a:schemeClr val="accent3"/>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C9F0AA1-FED0-B31E-A111-149E94245484}"/>
              </a:ext>
            </a:extLst>
          </p:cNvPr>
          <p:cNvSpPr>
            <a:spLocks noGrp="1"/>
          </p:cNvSpPr>
          <p:nvPr>
            <p:ph type="subTitle" idx="1"/>
          </p:nvPr>
        </p:nvSpPr>
        <p:spPr>
          <a:xfrm>
            <a:off x="5211763" y="3384485"/>
            <a:ext cx="3736975" cy="1124179"/>
          </a:xfrm>
        </p:spPr>
        <p:txBody>
          <a:bodyPr anchor="t" anchorCtr="0">
            <a:noAutofit/>
          </a:bodyPr>
          <a:lstStyle>
            <a:lvl1pPr marL="0" indent="0" algn="l">
              <a:spcBef>
                <a:spcPts val="0"/>
              </a:spcBef>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8" name="Picture 7">
            <a:extLst>
              <a:ext uri="{FF2B5EF4-FFF2-40B4-BE49-F238E27FC236}">
                <a16:creationId xmlns:a16="http://schemas.microsoft.com/office/drawing/2014/main" id="{FFCE1A02-CB3E-470E-BE96-DA4E83E6748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90241" y="6286551"/>
            <a:ext cx="1747039" cy="252000"/>
          </a:xfrm>
          <a:prstGeom prst="rect">
            <a:avLst/>
          </a:prstGeom>
        </p:spPr>
      </p:pic>
    </p:spTree>
    <p:extLst>
      <p:ext uri="{BB962C8B-B14F-4D97-AF65-F5344CB8AC3E}">
        <p14:creationId xmlns:p14="http://schemas.microsoft.com/office/powerpoint/2010/main" val="50423901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Contents 'S'">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F2E6B4B-69C4-B9D3-77D2-6C42517AD754}"/>
              </a:ext>
            </a:extLst>
          </p:cNvPr>
          <p:cNvSpPr/>
          <p:nvPr userDrawn="1"/>
        </p:nvSpPr>
        <p:spPr>
          <a:xfrm>
            <a:off x="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087D5913-68C0-B4AC-02C1-57AB57CF0FD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0" y="0"/>
            <a:ext cx="6102929" cy="6865200"/>
          </a:xfrm>
          <a:prstGeom prst="rect">
            <a:avLst/>
          </a:prstGeom>
        </p:spPr>
      </p:pic>
      <p:sp>
        <p:nvSpPr>
          <p:cNvPr id="2" name="Title 1">
            <a:extLst>
              <a:ext uri="{FF2B5EF4-FFF2-40B4-BE49-F238E27FC236}">
                <a16:creationId xmlns:a16="http://schemas.microsoft.com/office/drawing/2014/main" id="{B56ED483-6C2F-A436-A5D9-A0E6EDD51D69}"/>
              </a:ext>
            </a:extLst>
          </p:cNvPr>
          <p:cNvSpPr>
            <a:spLocks noGrp="1"/>
          </p:cNvSpPr>
          <p:nvPr>
            <p:ph type="title" hasCustomPrompt="1"/>
          </p:nvPr>
        </p:nvSpPr>
        <p:spPr>
          <a:xfrm>
            <a:off x="6667500" y="241528"/>
            <a:ext cx="5201700" cy="461736"/>
          </a:xfrm>
        </p:spPr>
        <p:txBody>
          <a:bodyPr>
            <a:noAutofit/>
          </a:bodyPr>
          <a:lstStyle>
            <a:lvl1pPr>
              <a:defRPr sz="2800"/>
            </a:lvl1pPr>
          </a:lstStyle>
          <a:p>
            <a:r>
              <a:rPr lang="en-US"/>
              <a:t>Heading</a:t>
            </a:r>
            <a:endParaRPr lang="en-GB"/>
          </a:p>
        </p:txBody>
      </p:sp>
      <p:sp>
        <p:nvSpPr>
          <p:cNvPr id="3" name="Content Placeholder 2">
            <a:extLst>
              <a:ext uri="{FF2B5EF4-FFF2-40B4-BE49-F238E27FC236}">
                <a16:creationId xmlns:a16="http://schemas.microsoft.com/office/drawing/2014/main" id="{A2ADD529-D253-8FA6-3ACA-02568ED6C1F1}"/>
              </a:ext>
            </a:extLst>
          </p:cNvPr>
          <p:cNvSpPr>
            <a:spLocks noGrp="1"/>
          </p:cNvSpPr>
          <p:nvPr>
            <p:ph idx="1"/>
          </p:nvPr>
        </p:nvSpPr>
        <p:spPr>
          <a:xfrm>
            <a:off x="6667500" y="851770"/>
            <a:ext cx="5201700" cy="5147394"/>
          </a:xfrm>
        </p:spPr>
        <p:txBody>
          <a:bodyPr>
            <a:noAutofit/>
          </a:bodyPr>
          <a:lstStyle>
            <a:lvl1pPr marL="358775" indent="-358775">
              <a:spcBef>
                <a:spcPts val="600"/>
              </a:spcBef>
              <a:tabLst/>
              <a:defRPr sz="2000">
                <a:solidFill>
                  <a:schemeClr val="accent1"/>
                </a:solidFill>
              </a:defRPr>
            </a:lvl1pPr>
            <a:lvl2pPr marL="0" indent="0">
              <a:spcBef>
                <a:spcPts val="600"/>
              </a:spcBef>
              <a:buNone/>
              <a:tabLst>
                <a:tab pos="447675" algn="l"/>
              </a:tabLst>
              <a:defRPr sz="2000">
                <a:solidFill>
                  <a:schemeClr val="accent1"/>
                </a:solidFill>
              </a:defRPr>
            </a:lvl2pPr>
            <a:lvl3pPr marL="0" indent="0">
              <a:spcBef>
                <a:spcPts val="600"/>
              </a:spcBef>
              <a:buNone/>
              <a:tabLst>
                <a:tab pos="447675" algn="l"/>
              </a:tabLst>
              <a:defRPr sz="2000">
                <a:solidFill>
                  <a:schemeClr val="accent1"/>
                </a:solidFill>
              </a:defRPr>
            </a:lvl3pPr>
            <a:lvl4pPr marL="0" indent="0">
              <a:spcBef>
                <a:spcPts val="600"/>
              </a:spcBef>
              <a:buNone/>
              <a:tabLst>
                <a:tab pos="447675" algn="l"/>
              </a:tabLst>
              <a:defRPr sz="2000">
                <a:solidFill>
                  <a:schemeClr val="accent1"/>
                </a:solidFill>
              </a:defRPr>
            </a:lvl4pPr>
            <a:lvl5pPr marL="0" indent="0">
              <a:spcBef>
                <a:spcPts val="600"/>
              </a:spcBef>
              <a:buNone/>
              <a:tabLst>
                <a:tab pos="447675" algn="l"/>
              </a:tabLst>
              <a:defRPr sz="20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4" name="Picture 3">
            <a:extLst>
              <a:ext uri="{FF2B5EF4-FFF2-40B4-BE49-F238E27FC236}">
                <a16:creationId xmlns:a16="http://schemas.microsoft.com/office/drawing/2014/main" id="{7ED494DC-2313-00C0-524C-332A196DE18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56800" y="6375600"/>
            <a:ext cx="1177200" cy="169804"/>
          </a:xfrm>
          <a:prstGeom prst="rect">
            <a:avLst/>
          </a:prstGeom>
        </p:spPr>
      </p:pic>
    </p:spTree>
    <p:extLst>
      <p:ext uri="{BB962C8B-B14F-4D97-AF65-F5344CB8AC3E}">
        <p14:creationId xmlns:p14="http://schemas.microsoft.com/office/powerpoint/2010/main" val="21485371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Contents 'A'">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F2E6B4B-69C4-B9D3-77D2-6C42517AD754}"/>
              </a:ext>
            </a:extLst>
          </p:cNvPr>
          <p:cNvSpPr/>
          <p:nvPr userDrawn="1"/>
        </p:nvSpPr>
        <p:spPr>
          <a:xfrm>
            <a:off x="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B56ED483-6C2F-A436-A5D9-A0E6EDD51D69}"/>
              </a:ext>
            </a:extLst>
          </p:cNvPr>
          <p:cNvSpPr>
            <a:spLocks noGrp="1"/>
          </p:cNvSpPr>
          <p:nvPr>
            <p:ph type="title" hasCustomPrompt="1"/>
          </p:nvPr>
        </p:nvSpPr>
        <p:spPr>
          <a:xfrm>
            <a:off x="6667500" y="241528"/>
            <a:ext cx="5201700" cy="461736"/>
          </a:xfrm>
        </p:spPr>
        <p:txBody>
          <a:bodyPr>
            <a:noAutofit/>
          </a:bodyPr>
          <a:lstStyle>
            <a:lvl1pPr>
              <a:defRPr sz="2800"/>
            </a:lvl1pPr>
          </a:lstStyle>
          <a:p>
            <a:r>
              <a:rPr lang="en-US"/>
              <a:t>Heading</a:t>
            </a:r>
            <a:endParaRPr lang="en-GB"/>
          </a:p>
        </p:txBody>
      </p:sp>
      <p:sp>
        <p:nvSpPr>
          <p:cNvPr id="3" name="Content Placeholder 2">
            <a:extLst>
              <a:ext uri="{FF2B5EF4-FFF2-40B4-BE49-F238E27FC236}">
                <a16:creationId xmlns:a16="http://schemas.microsoft.com/office/drawing/2014/main" id="{A2ADD529-D253-8FA6-3ACA-02568ED6C1F1}"/>
              </a:ext>
            </a:extLst>
          </p:cNvPr>
          <p:cNvSpPr>
            <a:spLocks noGrp="1"/>
          </p:cNvSpPr>
          <p:nvPr>
            <p:ph idx="1"/>
          </p:nvPr>
        </p:nvSpPr>
        <p:spPr>
          <a:xfrm>
            <a:off x="6667500" y="851770"/>
            <a:ext cx="5201700" cy="5147394"/>
          </a:xfrm>
        </p:spPr>
        <p:txBody>
          <a:bodyPr>
            <a:noAutofit/>
          </a:bodyPr>
          <a:lstStyle>
            <a:lvl1pPr marL="358775" indent="-358775">
              <a:spcBef>
                <a:spcPts val="600"/>
              </a:spcBef>
              <a:tabLst/>
              <a:defRPr sz="2000">
                <a:solidFill>
                  <a:schemeClr val="accent1"/>
                </a:solidFill>
              </a:defRPr>
            </a:lvl1pPr>
            <a:lvl2pPr marL="0" indent="0">
              <a:spcBef>
                <a:spcPts val="600"/>
              </a:spcBef>
              <a:buNone/>
              <a:tabLst>
                <a:tab pos="447675" algn="l"/>
              </a:tabLst>
              <a:defRPr sz="2000">
                <a:solidFill>
                  <a:schemeClr val="accent1"/>
                </a:solidFill>
              </a:defRPr>
            </a:lvl2pPr>
            <a:lvl3pPr marL="0" indent="0">
              <a:spcBef>
                <a:spcPts val="600"/>
              </a:spcBef>
              <a:buNone/>
              <a:tabLst>
                <a:tab pos="447675" algn="l"/>
              </a:tabLst>
              <a:defRPr sz="2000">
                <a:solidFill>
                  <a:schemeClr val="accent1"/>
                </a:solidFill>
              </a:defRPr>
            </a:lvl3pPr>
            <a:lvl4pPr marL="0" indent="0">
              <a:spcBef>
                <a:spcPts val="600"/>
              </a:spcBef>
              <a:buNone/>
              <a:tabLst>
                <a:tab pos="447675" algn="l"/>
              </a:tabLst>
              <a:defRPr sz="2000">
                <a:solidFill>
                  <a:schemeClr val="accent1"/>
                </a:solidFill>
              </a:defRPr>
            </a:lvl4pPr>
            <a:lvl5pPr marL="0" indent="0">
              <a:spcBef>
                <a:spcPts val="600"/>
              </a:spcBef>
              <a:buNone/>
              <a:tabLst>
                <a:tab pos="447675" algn="l"/>
              </a:tabLst>
              <a:defRPr sz="20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4" name="Picture 3">
            <a:extLst>
              <a:ext uri="{FF2B5EF4-FFF2-40B4-BE49-F238E27FC236}">
                <a16:creationId xmlns:a16="http://schemas.microsoft.com/office/drawing/2014/main" id="{7ED494DC-2313-00C0-524C-332A196DE18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56800" y="6375600"/>
            <a:ext cx="1177200" cy="169804"/>
          </a:xfrm>
          <a:prstGeom prst="rect">
            <a:avLst/>
          </a:prstGeom>
        </p:spPr>
      </p:pic>
      <p:pic>
        <p:nvPicPr>
          <p:cNvPr id="7" name="Picture 6">
            <a:extLst>
              <a:ext uri="{FF2B5EF4-FFF2-40B4-BE49-F238E27FC236}">
                <a16:creationId xmlns:a16="http://schemas.microsoft.com/office/drawing/2014/main" id="{05840DEF-44F6-4455-A530-771B2B23362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00" y="0"/>
            <a:ext cx="6102930" cy="6865200"/>
          </a:xfrm>
          <a:prstGeom prst="rect">
            <a:avLst/>
          </a:prstGeom>
        </p:spPr>
      </p:pic>
    </p:spTree>
    <p:extLst>
      <p:ext uri="{BB962C8B-B14F-4D97-AF65-F5344CB8AC3E}">
        <p14:creationId xmlns:p14="http://schemas.microsoft.com/office/powerpoint/2010/main" val="20751735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Contents '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F2E6B4B-69C4-B9D3-77D2-6C42517AD754}"/>
              </a:ext>
            </a:extLst>
          </p:cNvPr>
          <p:cNvSpPr/>
          <p:nvPr userDrawn="1"/>
        </p:nvSpPr>
        <p:spPr>
          <a:xfrm>
            <a:off x="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B56ED483-6C2F-A436-A5D9-A0E6EDD51D69}"/>
              </a:ext>
            </a:extLst>
          </p:cNvPr>
          <p:cNvSpPr>
            <a:spLocks noGrp="1"/>
          </p:cNvSpPr>
          <p:nvPr>
            <p:ph type="title" hasCustomPrompt="1"/>
          </p:nvPr>
        </p:nvSpPr>
        <p:spPr>
          <a:xfrm>
            <a:off x="6667500" y="241528"/>
            <a:ext cx="5201700" cy="461736"/>
          </a:xfrm>
        </p:spPr>
        <p:txBody>
          <a:bodyPr>
            <a:noAutofit/>
          </a:bodyPr>
          <a:lstStyle>
            <a:lvl1pPr>
              <a:defRPr sz="2800"/>
            </a:lvl1pPr>
          </a:lstStyle>
          <a:p>
            <a:r>
              <a:rPr lang="en-US"/>
              <a:t>Heading</a:t>
            </a:r>
            <a:endParaRPr lang="en-GB"/>
          </a:p>
        </p:txBody>
      </p:sp>
      <p:sp>
        <p:nvSpPr>
          <p:cNvPr id="3" name="Content Placeholder 2">
            <a:extLst>
              <a:ext uri="{FF2B5EF4-FFF2-40B4-BE49-F238E27FC236}">
                <a16:creationId xmlns:a16="http://schemas.microsoft.com/office/drawing/2014/main" id="{A2ADD529-D253-8FA6-3ACA-02568ED6C1F1}"/>
              </a:ext>
            </a:extLst>
          </p:cNvPr>
          <p:cNvSpPr>
            <a:spLocks noGrp="1"/>
          </p:cNvSpPr>
          <p:nvPr>
            <p:ph idx="1"/>
          </p:nvPr>
        </p:nvSpPr>
        <p:spPr>
          <a:xfrm>
            <a:off x="6667500" y="851770"/>
            <a:ext cx="5201700" cy="5147394"/>
          </a:xfrm>
        </p:spPr>
        <p:txBody>
          <a:bodyPr>
            <a:noAutofit/>
          </a:bodyPr>
          <a:lstStyle>
            <a:lvl1pPr marL="358775" indent="-358775">
              <a:spcBef>
                <a:spcPts val="600"/>
              </a:spcBef>
              <a:tabLst/>
              <a:defRPr sz="2000">
                <a:solidFill>
                  <a:schemeClr val="accent1"/>
                </a:solidFill>
              </a:defRPr>
            </a:lvl1pPr>
            <a:lvl2pPr marL="0" indent="0">
              <a:spcBef>
                <a:spcPts val="600"/>
              </a:spcBef>
              <a:buNone/>
              <a:tabLst>
                <a:tab pos="447675" algn="l"/>
              </a:tabLst>
              <a:defRPr sz="2000">
                <a:solidFill>
                  <a:schemeClr val="accent1"/>
                </a:solidFill>
              </a:defRPr>
            </a:lvl2pPr>
            <a:lvl3pPr marL="0" indent="0">
              <a:spcBef>
                <a:spcPts val="600"/>
              </a:spcBef>
              <a:buNone/>
              <a:tabLst>
                <a:tab pos="447675" algn="l"/>
              </a:tabLst>
              <a:defRPr sz="2000">
                <a:solidFill>
                  <a:schemeClr val="accent1"/>
                </a:solidFill>
              </a:defRPr>
            </a:lvl3pPr>
            <a:lvl4pPr marL="0" indent="0">
              <a:spcBef>
                <a:spcPts val="600"/>
              </a:spcBef>
              <a:buNone/>
              <a:tabLst>
                <a:tab pos="447675" algn="l"/>
              </a:tabLst>
              <a:defRPr sz="2000">
                <a:solidFill>
                  <a:schemeClr val="accent1"/>
                </a:solidFill>
              </a:defRPr>
            </a:lvl4pPr>
            <a:lvl5pPr marL="0" indent="0">
              <a:spcBef>
                <a:spcPts val="600"/>
              </a:spcBef>
              <a:buNone/>
              <a:tabLst>
                <a:tab pos="447675" algn="l"/>
              </a:tabLst>
              <a:defRPr sz="20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4" name="Picture 3">
            <a:extLst>
              <a:ext uri="{FF2B5EF4-FFF2-40B4-BE49-F238E27FC236}">
                <a16:creationId xmlns:a16="http://schemas.microsoft.com/office/drawing/2014/main" id="{7ED494DC-2313-00C0-524C-332A196DE18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56800" y="6375600"/>
            <a:ext cx="1177200" cy="169804"/>
          </a:xfrm>
          <a:prstGeom prst="rect">
            <a:avLst/>
          </a:prstGeom>
        </p:spPr>
      </p:pic>
      <p:pic>
        <p:nvPicPr>
          <p:cNvPr id="6" name="Picture 5">
            <a:extLst>
              <a:ext uri="{FF2B5EF4-FFF2-40B4-BE49-F238E27FC236}">
                <a16:creationId xmlns:a16="http://schemas.microsoft.com/office/drawing/2014/main" id="{77C794D2-F6FF-47E1-1F0F-F957CA9AB9E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00" y="0"/>
            <a:ext cx="6102930" cy="6865200"/>
          </a:xfrm>
          <a:prstGeom prst="rect">
            <a:avLst/>
          </a:prstGeom>
        </p:spPr>
      </p:pic>
    </p:spTree>
    <p:extLst>
      <p:ext uri="{BB962C8B-B14F-4D97-AF65-F5344CB8AC3E}">
        <p14:creationId xmlns:p14="http://schemas.microsoft.com/office/powerpoint/2010/main" val="37992706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Contents '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F2E6B4B-69C4-B9D3-77D2-6C42517AD754}"/>
              </a:ext>
            </a:extLst>
          </p:cNvPr>
          <p:cNvSpPr/>
          <p:nvPr userDrawn="1"/>
        </p:nvSpPr>
        <p:spPr>
          <a:xfrm>
            <a:off x="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B56ED483-6C2F-A436-A5D9-A0E6EDD51D69}"/>
              </a:ext>
            </a:extLst>
          </p:cNvPr>
          <p:cNvSpPr>
            <a:spLocks noGrp="1"/>
          </p:cNvSpPr>
          <p:nvPr>
            <p:ph type="title" hasCustomPrompt="1"/>
          </p:nvPr>
        </p:nvSpPr>
        <p:spPr>
          <a:xfrm>
            <a:off x="6667500" y="241528"/>
            <a:ext cx="5201700" cy="461736"/>
          </a:xfrm>
        </p:spPr>
        <p:txBody>
          <a:bodyPr>
            <a:noAutofit/>
          </a:bodyPr>
          <a:lstStyle>
            <a:lvl1pPr>
              <a:defRPr sz="2800"/>
            </a:lvl1pPr>
          </a:lstStyle>
          <a:p>
            <a:r>
              <a:rPr lang="en-US"/>
              <a:t>Heading</a:t>
            </a:r>
            <a:endParaRPr lang="en-GB"/>
          </a:p>
        </p:txBody>
      </p:sp>
      <p:sp>
        <p:nvSpPr>
          <p:cNvPr id="3" name="Content Placeholder 2">
            <a:extLst>
              <a:ext uri="{FF2B5EF4-FFF2-40B4-BE49-F238E27FC236}">
                <a16:creationId xmlns:a16="http://schemas.microsoft.com/office/drawing/2014/main" id="{A2ADD529-D253-8FA6-3ACA-02568ED6C1F1}"/>
              </a:ext>
            </a:extLst>
          </p:cNvPr>
          <p:cNvSpPr>
            <a:spLocks noGrp="1"/>
          </p:cNvSpPr>
          <p:nvPr>
            <p:ph idx="1"/>
          </p:nvPr>
        </p:nvSpPr>
        <p:spPr>
          <a:xfrm>
            <a:off x="6667500" y="851770"/>
            <a:ext cx="5201700" cy="5147394"/>
          </a:xfrm>
        </p:spPr>
        <p:txBody>
          <a:bodyPr>
            <a:noAutofit/>
          </a:bodyPr>
          <a:lstStyle>
            <a:lvl1pPr marL="358775" indent="-358775">
              <a:spcBef>
                <a:spcPts val="600"/>
              </a:spcBef>
              <a:tabLst/>
              <a:defRPr sz="2000">
                <a:solidFill>
                  <a:schemeClr val="accent1"/>
                </a:solidFill>
              </a:defRPr>
            </a:lvl1pPr>
            <a:lvl2pPr marL="0" indent="0">
              <a:spcBef>
                <a:spcPts val="600"/>
              </a:spcBef>
              <a:buNone/>
              <a:tabLst>
                <a:tab pos="447675" algn="l"/>
              </a:tabLst>
              <a:defRPr sz="2000">
                <a:solidFill>
                  <a:schemeClr val="accent1"/>
                </a:solidFill>
              </a:defRPr>
            </a:lvl2pPr>
            <a:lvl3pPr marL="0" indent="0">
              <a:spcBef>
                <a:spcPts val="600"/>
              </a:spcBef>
              <a:buNone/>
              <a:tabLst>
                <a:tab pos="447675" algn="l"/>
              </a:tabLst>
              <a:defRPr sz="2000">
                <a:solidFill>
                  <a:schemeClr val="accent1"/>
                </a:solidFill>
              </a:defRPr>
            </a:lvl3pPr>
            <a:lvl4pPr marL="0" indent="0">
              <a:spcBef>
                <a:spcPts val="600"/>
              </a:spcBef>
              <a:buNone/>
              <a:tabLst>
                <a:tab pos="447675" algn="l"/>
              </a:tabLst>
              <a:defRPr sz="2000">
                <a:solidFill>
                  <a:schemeClr val="accent1"/>
                </a:solidFill>
              </a:defRPr>
            </a:lvl4pPr>
            <a:lvl5pPr marL="0" indent="0">
              <a:spcBef>
                <a:spcPts val="600"/>
              </a:spcBef>
              <a:buNone/>
              <a:tabLst>
                <a:tab pos="447675" algn="l"/>
              </a:tabLst>
              <a:defRPr sz="20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4" name="Picture 3">
            <a:extLst>
              <a:ext uri="{FF2B5EF4-FFF2-40B4-BE49-F238E27FC236}">
                <a16:creationId xmlns:a16="http://schemas.microsoft.com/office/drawing/2014/main" id="{7ED494DC-2313-00C0-524C-332A196DE18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56800" y="6375600"/>
            <a:ext cx="1177200" cy="169804"/>
          </a:xfrm>
          <a:prstGeom prst="rect">
            <a:avLst/>
          </a:prstGeom>
        </p:spPr>
      </p:pic>
      <p:pic>
        <p:nvPicPr>
          <p:cNvPr id="6" name="Picture 5">
            <a:extLst>
              <a:ext uri="{FF2B5EF4-FFF2-40B4-BE49-F238E27FC236}">
                <a16:creationId xmlns:a16="http://schemas.microsoft.com/office/drawing/2014/main" id="{FFB8B84E-915A-F85B-2F5E-BC3D8D9C37D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00" y="0"/>
            <a:ext cx="6102930" cy="6865200"/>
          </a:xfrm>
          <a:prstGeom prst="rect">
            <a:avLst/>
          </a:prstGeom>
        </p:spPr>
      </p:pic>
    </p:spTree>
    <p:extLst>
      <p:ext uri="{BB962C8B-B14F-4D97-AF65-F5344CB8AC3E}">
        <p14:creationId xmlns:p14="http://schemas.microsoft.com/office/powerpoint/2010/main" val="19860956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Contents 'O'">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F2E6B4B-69C4-B9D3-77D2-6C42517AD754}"/>
              </a:ext>
            </a:extLst>
          </p:cNvPr>
          <p:cNvSpPr/>
          <p:nvPr userDrawn="1"/>
        </p:nvSpPr>
        <p:spPr>
          <a:xfrm>
            <a:off x="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B56ED483-6C2F-A436-A5D9-A0E6EDD51D69}"/>
              </a:ext>
            </a:extLst>
          </p:cNvPr>
          <p:cNvSpPr>
            <a:spLocks noGrp="1"/>
          </p:cNvSpPr>
          <p:nvPr>
            <p:ph type="title" hasCustomPrompt="1"/>
          </p:nvPr>
        </p:nvSpPr>
        <p:spPr>
          <a:xfrm>
            <a:off x="6667500" y="241528"/>
            <a:ext cx="5201700" cy="461736"/>
          </a:xfrm>
        </p:spPr>
        <p:txBody>
          <a:bodyPr>
            <a:noAutofit/>
          </a:bodyPr>
          <a:lstStyle>
            <a:lvl1pPr>
              <a:defRPr sz="2800"/>
            </a:lvl1pPr>
          </a:lstStyle>
          <a:p>
            <a:r>
              <a:rPr lang="en-US"/>
              <a:t>Heading</a:t>
            </a:r>
            <a:endParaRPr lang="en-GB"/>
          </a:p>
        </p:txBody>
      </p:sp>
      <p:sp>
        <p:nvSpPr>
          <p:cNvPr id="3" name="Content Placeholder 2">
            <a:extLst>
              <a:ext uri="{FF2B5EF4-FFF2-40B4-BE49-F238E27FC236}">
                <a16:creationId xmlns:a16="http://schemas.microsoft.com/office/drawing/2014/main" id="{A2ADD529-D253-8FA6-3ACA-02568ED6C1F1}"/>
              </a:ext>
            </a:extLst>
          </p:cNvPr>
          <p:cNvSpPr>
            <a:spLocks noGrp="1"/>
          </p:cNvSpPr>
          <p:nvPr>
            <p:ph idx="1"/>
          </p:nvPr>
        </p:nvSpPr>
        <p:spPr>
          <a:xfrm>
            <a:off x="6667500" y="851770"/>
            <a:ext cx="5201700" cy="5147394"/>
          </a:xfrm>
        </p:spPr>
        <p:txBody>
          <a:bodyPr>
            <a:noAutofit/>
          </a:bodyPr>
          <a:lstStyle>
            <a:lvl1pPr marL="358775" indent="-358775">
              <a:spcBef>
                <a:spcPts val="600"/>
              </a:spcBef>
              <a:tabLst/>
              <a:defRPr sz="2000">
                <a:solidFill>
                  <a:schemeClr val="accent1"/>
                </a:solidFill>
              </a:defRPr>
            </a:lvl1pPr>
            <a:lvl2pPr marL="0" indent="0">
              <a:spcBef>
                <a:spcPts val="600"/>
              </a:spcBef>
              <a:buNone/>
              <a:tabLst>
                <a:tab pos="447675" algn="l"/>
              </a:tabLst>
              <a:defRPr sz="2000">
                <a:solidFill>
                  <a:schemeClr val="accent1"/>
                </a:solidFill>
              </a:defRPr>
            </a:lvl2pPr>
            <a:lvl3pPr marL="0" indent="0">
              <a:spcBef>
                <a:spcPts val="600"/>
              </a:spcBef>
              <a:buNone/>
              <a:tabLst>
                <a:tab pos="447675" algn="l"/>
              </a:tabLst>
              <a:defRPr sz="2000">
                <a:solidFill>
                  <a:schemeClr val="accent1"/>
                </a:solidFill>
              </a:defRPr>
            </a:lvl3pPr>
            <a:lvl4pPr marL="0" indent="0">
              <a:spcBef>
                <a:spcPts val="600"/>
              </a:spcBef>
              <a:buNone/>
              <a:tabLst>
                <a:tab pos="447675" algn="l"/>
              </a:tabLst>
              <a:defRPr sz="2000">
                <a:solidFill>
                  <a:schemeClr val="accent1"/>
                </a:solidFill>
              </a:defRPr>
            </a:lvl4pPr>
            <a:lvl5pPr marL="0" indent="0">
              <a:spcBef>
                <a:spcPts val="600"/>
              </a:spcBef>
              <a:buNone/>
              <a:tabLst>
                <a:tab pos="447675" algn="l"/>
              </a:tabLst>
              <a:defRPr sz="20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4" name="Picture 3">
            <a:extLst>
              <a:ext uri="{FF2B5EF4-FFF2-40B4-BE49-F238E27FC236}">
                <a16:creationId xmlns:a16="http://schemas.microsoft.com/office/drawing/2014/main" id="{7ED494DC-2313-00C0-524C-332A196DE18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56800" y="6375600"/>
            <a:ext cx="1177200" cy="169804"/>
          </a:xfrm>
          <a:prstGeom prst="rect">
            <a:avLst/>
          </a:prstGeom>
        </p:spPr>
      </p:pic>
      <p:pic>
        <p:nvPicPr>
          <p:cNvPr id="7" name="Picture 6">
            <a:extLst>
              <a:ext uri="{FF2B5EF4-FFF2-40B4-BE49-F238E27FC236}">
                <a16:creationId xmlns:a16="http://schemas.microsoft.com/office/drawing/2014/main" id="{88EA5E2D-26CE-F08F-C6BC-88BF369FB87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00" y="0"/>
            <a:ext cx="6102930" cy="6865200"/>
          </a:xfrm>
          <a:prstGeom prst="rect">
            <a:avLst/>
          </a:prstGeom>
        </p:spPr>
      </p:pic>
    </p:spTree>
    <p:extLst>
      <p:ext uri="{BB962C8B-B14F-4D97-AF65-F5344CB8AC3E}">
        <p14:creationId xmlns:p14="http://schemas.microsoft.com/office/powerpoint/2010/main" val="42009404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Contents 'Z'">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F2E6B4B-69C4-B9D3-77D2-6C42517AD754}"/>
              </a:ext>
            </a:extLst>
          </p:cNvPr>
          <p:cNvSpPr/>
          <p:nvPr userDrawn="1"/>
        </p:nvSpPr>
        <p:spPr>
          <a:xfrm>
            <a:off x="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77234823-F66C-787B-B1A9-93A277154F3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00" y="0"/>
            <a:ext cx="6102930" cy="6865200"/>
          </a:xfrm>
          <a:prstGeom prst="rect">
            <a:avLst/>
          </a:prstGeom>
        </p:spPr>
      </p:pic>
      <p:sp>
        <p:nvSpPr>
          <p:cNvPr id="2" name="Title 1">
            <a:extLst>
              <a:ext uri="{FF2B5EF4-FFF2-40B4-BE49-F238E27FC236}">
                <a16:creationId xmlns:a16="http://schemas.microsoft.com/office/drawing/2014/main" id="{B56ED483-6C2F-A436-A5D9-A0E6EDD51D69}"/>
              </a:ext>
            </a:extLst>
          </p:cNvPr>
          <p:cNvSpPr>
            <a:spLocks noGrp="1"/>
          </p:cNvSpPr>
          <p:nvPr>
            <p:ph type="title" hasCustomPrompt="1"/>
          </p:nvPr>
        </p:nvSpPr>
        <p:spPr>
          <a:xfrm>
            <a:off x="6667500" y="241528"/>
            <a:ext cx="5201700" cy="461736"/>
          </a:xfrm>
        </p:spPr>
        <p:txBody>
          <a:bodyPr>
            <a:noAutofit/>
          </a:bodyPr>
          <a:lstStyle>
            <a:lvl1pPr>
              <a:defRPr sz="2800"/>
            </a:lvl1pPr>
          </a:lstStyle>
          <a:p>
            <a:r>
              <a:rPr lang="en-US"/>
              <a:t>Heading</a:t>
            </a:r>
            <a:endParaRPr lang="en-GB"/>
          </a:p>
        </p:txBody>
      </p:sp>
      <p:sp>
        <p:nvSpPr>
          <p:cNvPr id="3" name="Content Placeholder 2">
            <a:extLst>
              <a:ext uri="{FF2B5EF4-FFF2-40B4-BE49-F238E27FC236}">
                <a16:creationId xmlns:a16="http://schemas.microsoft.com/office/drawing/2014/main" id="{A2ADD529-D253-8FA6-3ACA-02568ED6C1F1}"/>
              </a:ext>
            </a:extLst>
          </p:cNvPr>
          <p:cNvSpPr>
            <a:spLocks noGrp="1"/>
          </p:cNvSpPr>
          <p:nvPr>
            <p:ph idx="1"/>
          </p:nvPr>
        </p:nvSpPr>
        <p:spPr>
          <a:xfrm>
            <a:off x="6667500" y="851770"/>
            <a:ext cx="5201700" cy="5147394"/>
          </a:xfrm>
        </p:spPr>
        <p:txBody>
          <a:bodyPr>
            <a:noAutofit/>
          </a:bodyPr>
          <a:lstStyle>
            <a:lvl1pPr marL="358775" indent="-358775">
              <a:spcBef>
                <a:spcPts val="600"/>
              </a:spcBef>
              <a:tabLst/>
              <a:defRPr sz="2000">
                <a:solidFill>
                  <a:schemeClr val="accent1"/>
                </a:solidFill>
              </a:defRPr>
            </a:lvl1pPr>
            <a:lvl2pPr marL="0" indent="0">
              <a:spcBef>
                <a:spcPts val="600"/>
              </a:spcBef>
              <a:buNone/>
              <a:tabLst>
                <a:tab pos="447675" algn="l"/>
              </a:tabLst>
              <a:defRPr sz="2000">
                <a:solidFill>
                  <a:schemeClr val="accent1"/>
                </a:solidFill>
              </a:defRPr>
            </a:lvl2pPr>
            <a:lvl3pPr marL="0" indent="0">
              <a:spcBef>
                <a:spcPts val="600"/>
              </a:spcBef>
              <a:buNone/>
              <a:tabLst>
                <a:tab pos="447675" algn="l"/>
              </a:tabLst>
              <a:defRPr sz="2000">
                <a:solidFill>
                  <a:schemeClr val="accent1"/>
                </a:solidFill>
              </a:defRPr>
            </a:lvl3pPr>
            <a:lvl4pPr marL="0" indent="0">
              <a:spcBef>
                <a:spcPts val="600"/>
              </a:spcBef>
              <a:buNone/>
              <a:tabLst>
                <a:tab pos="447675" algn="l"/>
              </a:tabLst>
              <a:defRPr sz="2000">
                <a:solidFill>
                  <a:schemeClr val="accent1"/>
                </a:solidFill>
              </a:defRPr>
            </a:lvl4pPr>
            <a:lvl5pPr marL="0" indent="0">
              <a:spcBef>
                <a:spcPts val="600"/>
              </a:spcBef>
              <a:buNone/>
              <a:tabLst>
                <a:tab pos="447675" algn="l"/>
              </a:tabLst>
              <a:defRPr sz="20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4" name="Picture 3">
            <a:extLst>
              <a:ext uri="{FF2B5EF4-FFF2-40B4-BE49-F238E27FC236}">
                <a16:creationId xmlns:a16="http://schemas.microsoft.com/office/drawing/2014/main" id="{7ED494DC-2313-00C0-524C-332A196DE18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56800" y="6375600"/>
            <a:ext cx="1177200" cy="169804"/>
          </a:xfrm>
          <a:prstGeom prst="rect">
            <a:avLst/>
          </a:prstGeom>
        </p:spPr>
      </p:pic>
    </p:spTree>
    <p:extLst>
      <p:ext uri="{BB962C8B-B14F-4D97-AF65-F5344CB8AC3E}">
        <p14:creationId xmlns:p14="http://schemas.microsoft.com/office/powerpoint/2010/main" val="27872754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ED483-6C2F-A436-A5D9-A0E6EDD51D69}"/>
              </a:ext>
            </a:extLst>
          </p:cNvPr>
          <p:cNvSpPr>
            <a:spLocks noGrp="1"/>
          </p:cNvSpPr>
          <p:nvPr>
            <p:ph type="title"/>
          </p:nvPr>
        </p:nvSpPr>
        <p:spPr>
          <a:xfrm>
            <a:off x="324000" y="241527"/>
            <a:ext cx="4724250" cy="3108098"/>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2ADD529-D253-8FA6-3ACA-02568ED6C1F1}"/>
              </a:ext>
            </a:extLst>
          </p:cNvPr>
          <p:cNvSpPr>
            <a:spLocks noGrp="1"/>
          </p:cNvSpPr>
          <p:nvPr>
            <p:ph idx="1"/>
          </p:nvPr>
        </p:nvSpPr>
        <p:spPr>
          <a:xfrm>
            <a:off x="6180138" y="268665"/>
            <a:ext cx="5689062" cy="5197098"/>
          </a:xfrm>
        </p:spPr>
        <p:txBody>
          <a:bodyPr/>
          <a:lstStyle>
            <a:lvl1pPr>
              <a:spcBef>
                <a:spcPts val="0"/>
              </a:spcBef>
              <a:defRPr sz="2800" spc="-10" baseline="0">
                <a:solidFill>
                  <a:schemeClr val="accent2"/>
                </a:solidFill>
              </a:defRPr>
            </a:lvl1pPr>
            <a:lvl2pPr marL="217488" indent="-217488">
              <a:defRPr sz="2800" spc="-10" baseline="0">
                <a:solidFill>
                  <a:schemeClr val="accent2"/>
                </a:solidFill>
              </a:defRPr>
            </a:lvl2pPr>
            <a:lvl3pPr marL="500063" indent="-260350">
              <a:defRPr sz="2400">
                <a:solidFill>
                  <a:schemeClr val="accent2"/>
                </a:solidFill>
              </a:defRPr>
            </a:lvl3pPr>
            <a:lvl4pPr marL="782638" indent="-282575">
              <a:defRPr sz="2400">
                <a:solidFill>
                  <a:schemeClr val="accent2"/>
                </a:solidFill>
              </a:defRPr>
            </a:lvl4pPr>
            <a:lvl5pPr marL="1089025" indent="-273050">
              <a:defRPr sz="2400">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FAB9596-65A0-4462-1D7E-57DBDB84136D}"/>
              </a:ext>
            </a:extLst>
          </p:cNvPr>
          <p:cNvSpPr>
            <a:spLocks noGrp="1"/>
          </p:cNvSpPr>
          <p:nvPr>
            <p:ph type="dt" sz="half" idx="10"/>
          </p:nvPr>
        </p:nvSpPr>
        <p:spPr/>
        <p:txBody>
          <a:bodyPr/>
          <a:lstStyle/>
          <a:p>
            <a:fld id="{F6F0A89B-DCF3-D945-B54C-9878095469DD}" type="datetime1">
              <a:rPr lang="en-GB" smtClean="0"/>
              <a:t>22/04/2024</a:t>
            </a:fld>
            <a:endParaRPr lang="en-GB"/>
          </a:p>
        </p:txBody>
      </p:sp>
      <p:sp>
        <p:nvSpPr>
          <p:cNvPr id="5" name="Footer Placeholder 4">
            <a:extLst>
              <a:ext uri="{FF2B5EF4-FFF2-40B4-BE49-F238E27FC236}">
                <a16:creationId xmlns:a16="http://schemas.microsoft.com/office/drawing/2014/main" id="{9C254FBE-B051-A4D6-EA9C-E3A2B6D8828A}"/>
              </a:ext>
            </a:extLst>
          </p:cNvPr>
          <p:cNvSpPr>
            <a:spLocks noGrp="1"/>
          </p:cNvSpPr>
          <p:nvPr>
            <p:ph type="ftr" sz="quarter" idx="11"/>
          </p:nvPr>
        </p:nvSpPr>
        <p:spPr/>
        <p:txBody>
          <a:bodyPr/>
          <a:lstStyle/>
          <a:p>
            <a:r>
              <a:rPr lang="en-GB"/>
              <a:t>Business use only</a:t>
            </a:r>
          </a:p>
        </p:txBody>
      </p:sp>
      <p:sp>
        <p:nvSpPr>
          <p:cNvPr id="6" name="Slide Number Placeholder 5">
            <a:extLst>
              <a:ext uri="{FF2B5EF4-FFF2-40B4-BE49-F238E27FC236}">
                <a16:creationId xmlns:a16="http://schemas.microsoft.com/office/drawing/2014/main" id="{854843CB-CEC7-C61A-9DCC-88F253B4301E}"/>
              </a:ext>
            </a:extLst>
          </p:cNvPr>
          <p:cNvSpPr>
            <a:spLocks noGrp="1"/>
          </p:cNvSpPr>
          <p:nvPr>
            <p:ph type="sldNum" sz="quarter" idx="12"/>
          </p:nvPr>
        </p:nvSpPr>
        <p:spPr/>
        <p:txBody>
          <a:bodyPr/>
          <a:lstStyle/>
          <a:p>
            <a:fld id="{A31C51CB-94C2-40E2-B070-08CEE3D6A386}" type="slidenum">
              <a:rPr lang="en-GB" smtClean="0"/>
              <a:t>‹#›</a:t>
            </a:fld>
            <a:endParaRPr lang="en-GB"/>
          </a:p>
        </p:txBody>
      </p:sp>
      <p:pic>
        <p:nvPicPr>
          <p:cNvPr id="8" name="Picture 7">
            <a:extLst>
              <a:ext uri="{FF2B5EF4-FFF2-40B4-BE49-F238E27FC236}">
                <a16:creationId xmlns:a16="http://schemas.microsoft.com/office/drawing/2014/main" id="{0939CB68-973C-6DEF-54EE-3CCE1C33E38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56800" y="6375600"/>
            <a:ext cx="1177200" cy="169804"/>
          </a:xfrm>
          <a:prstGeom prst="rect">
            <a:avLst/>
          </a:prstGeom>
        </p:spPr>
      </p:pic>
      <p:sp>
        <p:nvSpPr>
          <p:cNvPr id="7" name="Text Placeholder 9">
            <a:extLst>
              <a:ext uri="{FF2B5EF4-FFF2-40B4-BE49-F238E27FC236}">
                <a16:creationId xmlns:a16="http://schemas.microsoft.com/office/drawing/2014/main" id="{9603447B-6A2D-C91E-1DFD-576457BBC390}"/>
              </a:ext>
            </a:extLst>
          </p:cNvPr>
          <p:cNvSpPr>
            <a:spLocks noGrp="1"/>
          </p:cNvSpPr>
          <p:nvPr>
            <p:ph type="body" sz="quarter" idx="13" hasCustomPrompt="1"/>
          </p:nvPr>
        </p:nvSpPr>
        <p:spPr>
          <a:xfrm>
            <a:off x="323999" y="5516328"/>
            <a:ext cx="4724250" cy="636072"/>
          </a:xfrm>
        </p:spPr>
        <p:txBody>
          <a:bodyPr anchor="b">
            <a:noAutofit/>
          </a:bodyPr>
          <a:lstStyle>
            <a:lvl1pPr>
              <a:spcBef>
                <a:spcPts val="100"/>
              </a:spcBef>
              <a:defRPr sz="800"/>
            </a:lvl1pPr>
            <a:lvl2pPr>
              <a:spcBef>
                <a:spcPts val="100"/>
              </a:spcBef>
              <a:defRPr sz="800"/>
            </a:lvl2pPr>
            <a:lvl3pPr>
              <a:spcBef>
                <a:spcPts val="100"/>
              </a:spcBef>
              <a:defRPr sz="800"/>
            </a:lvl3pPr>
            <a:lvl4pPr>
              <a:spcBef>
                <a:spcPts val="100"/>
              </a:spcBef>
              <a:defRPr sz="800"/>
            </a:lvl4pPr>
            <a:lvl5pPr>
              <a:spcBef>
                <a:spcPts val="100"/>
              </a:spcBef>
              <a:defRPr sz="800"/>
            </a:lvl5pPr>
          </a:lstStyle>
          <a:p>
            <a:pPr lvl="0"/>
            <a:r>
              <a:rPr lang="en-GB"/>
              <a:t>Reference/source</a:t>
            </a:r>
          </a:p>
        </p:txBody>
      </p:sp>
    </p:spTree>
    <p:extLst>
      <p:ext uri="{BB962C8B-B14F-4D97-AF65-F5344CB8AC3E}">
        <p14:creationId xmlns:p14="http://schemas.microsoft.com/office/powerpoint/2010/main" val="3741073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S' crop 2">
    <p:bg>
      <p:bgPr>
        <a:solidFill>
          <a:schemeClr val="accent3"/>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9A19A9F-989C-53C3-BE73-E4AAF8C6329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600"/>
            <a:ext cx="12207492" cy="6868800"/>
          </a:xfrm>
          <a:prstGeom prst="rect">
            <a:avLst/>
          </a:prstGeom>
        </p:spPr>
      </p:pic>
      <p:sp>
        <p:nvSpPr>
          <p:cNvPr id="2" name="Title 1">
            <a:extLst>
              <a:ext uri="{FF2B5EF4-FFF2-40B4-BE49-F238E27FC236}">
                <a16:creationId xmlns:a16="http://schemas.microsoft.com/office/drawing/2014/main" id="{DAC89F71-0B0D-536C-BB85-858CCDE3FE1E}"/>
              </a:ext>
            </a:extLst>
          </p:cNvPr>
          <p:cNvSpPr>
            <a:spLocks noGrp="1"/>
          </p:cNvSpPr>
          <p:nvPr>
            <p:ph type="ctrTitle"/>
          </p:nvPr>
        </p:nvSpPr>
        <p:spPr>
          <a:xfrm>
            <a:off x="324001" y="2879890"/>
            <a:ext cx="3751112" cy="2585873"/>
          </a:xfrm>
        </p:spPr>
        <p:txBody>
          <a:bodyPr anchor="t" anchorCtr="0">
            <a:noAutofit/>
          </a:bodyPr>
          <a:lstStyle>
            <a:lvl1pPr algn="l">
              <a:lnSpc>
                <a:spcPct val="95000"/>
              </a:lnSpc>
              <a:defRPr sz="4200">
                <a:solidFill>
                  <a:schemeClr val="accent3"/>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C9F0AA1-FED0-B31E-A111-149E94245484}"/>
              </a:ext>
            </a:extLst>
          </p:cNvPr>
          <p:cNvSpPr>
            <a:spLocks noGrp="1"/>
          </p:cNvSpPr>
          <p:nvPr>
            <p:ph type="subTitle" idx="1"/>
          </p:nvPr>
        </p:nvSpPr>
        <p:spPr>
          <a:xfrm>
            <a:off x="324001" y="278091"/>
            <a:ext cx="4233712" cy="950634"/>
          </a:xfrm>
        </p:spPr>
        <p:txBody>
          <a:bodyPr anchor="t" anchorCtr="0">
            <a:noAutofit/>
          </a:bodyPr>
          <a:lstStyle>
            <a:lvl1pPr marL="0" indent="0" algn="l">
              <a:spcBef>
                <a:spcPts val="0"/>
              </a:spcBef>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6" name="Picture 5">
            <a:extLst>
              <a:ext uri="{FF2B5EF4-FFF2-40B4-BE49-F238E27FC236}">
                <a16:creationId xmlns:a16="http://schemas.microsoft.com/office/drawing/2014/main" id="{39AFF9BF-4C3E-0321-AED5-E291086FF0E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90241" y="6286551"/>
            <a:ext cx="1747039" cy="252000"/>
          </a:xfrm>
          <a:prstGeom prst="rect">
            <a:avLst/>
          </a:prstGeom>
        </p:spPr>
      </p:pic>
    </p:spTree>
    <p:extLst>
      <p:ext uri="{BB962C8B-B14F-4D97-AF65-F5344CB8AC3E}">
        <p14:creationId xmlns:p14="http://schemas.microsoft.com/office/powerpoint/2010/main" val="105145619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ADD529-D253-8FA6-3ACA-02568ED6C1F1}"/>
              </a:ext>
            </a:extLst>
          </p:cNvPr>
          <p:cNvSpPr>
            <a:spLocks noGrp="1"/>
          </p:cNvSpPr>
          <p:nvPr>
            <p:ph idx="1"/>
          </p:nvPr>
        </p:nvSpPr>
        <p:spPr>
          <a:xfrm>
            <a:off x="323999" y="1400400"/>
            <a:ext cx="11545200" cy="475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FAB9596-65A0-4462-1D7E-57DBDB84136D}"/>
              </a:ext>
            </a:extLst>
          </p:cNvPr>
          <p:cNvSpPr>
            <a:spLocks noGrp="1"/>
          </p:cNvSpPr>
          <p:nvPr>
            <p:ph type="dt" sz="half" idx="10"/>
          </p:nvPr>
        </p:nvSpPr>
        <p:spPr/>
        <p:txBody>
          <a:bodyPr/>
          <a:lstStyle/>
          <a:p>
            <a:fld id="{E1247DA9-93BD-D545-A8B2-46EBBB9A6549}" type="datetime1">
              <a:rPr lang="en-GB" smtClean="0"/>
              <a:t>22/04/2024</a:t>
            </a:fld>
            <a:endParaRPr lang="en-GB"/>
          </a:p>
        </p:txBody>
      </p:sp>
      <p:sp>
        <p:nvSpPr>
          <p:cNvPr id="5" name="Footer Placeholder 4">
            <a:extLst>
              <a:ext uri="{FF2B5EF4-FFF2-40B4-BE49-F238E27FC236}">
                <a16:creationId xmlns:a16="http://schemas.microsoft.com/office/drawing/2014/main" id="{9C254FBE-B051-A4D6-EA9C-E3A2B6D8828A}"/>
              </a:ext>
            </a:extLst>
          </p:cNvPr>
          <p:cNvSpPr>
            <a:spLocks noGrp="1"/>
          </p:cNvSpPr>
          <p:nvPr>
            <p:ph type="ftr" sz="quarter" idx="11"/>
          </p:nvPr>
        </p:nvSpPr>
        <p:spPr/>
        <p:txBody>
          <a:bodyPr/>
          <a:lstStyle/>
          <a:p>
            <a:r>
              <a:rPr lang="en-GB"/>
              <a:t>Business use only</a:t>
            </a:r>
          </a:p>
        </p:txBody>
      </p:sp>
      <p:sp>
        <p:nvSpPr>
          <p:cNvPr id="6" name="Slide Number Placeholder 5">
            <a:extLst>
              <a:ext uri="{FF2B5EF4-FFF2-40B4-BE49-F238E27FC236}">
                <a16:creationId xmlns:a16="http://schemas.microsoft.com/office/drawing/2014/main" id="{854843CB-CEC7-C61A-9DCC-88F253B4301E}"/>
              </a:ext>
            </a:extLst>
          </p:cNvPr>
          <p:cNvSpPr>
            <a:spLocks noGrp="1"/>
          </p:cNvSpPr>
          <p:nvPr>
            <p:ph type="sldNum" sz="quarter" idx="12"/>
          </p:nvPr>
        </p:nvSpPr>
        <p:spPr/>
        <p:txBody>
          <a:bodyPr/>
          <a:lstStyle/>
          <a:p>
            <a:fld id="{A31C51CB-94C2-40E2-B070-08CEE3D6A386}" type="slidenum">
              <a:rPr lang="en-GB" smtClean="0"/>
              <a:t>‹#›</a:t>
            </a:fld>
            <a:endParaRPr lang="en-GB"/>
          </a:p>
        </p:txBody>
      </p:sp>
      <p:pic>
        <p:nvPicPr>
          <p:cNvPr id="8" name="Picture 7">
            <a:extLst>
              <a:ext uri="{FF2B5EF4-FFF2-40B4-BE49-F238E27FC236}">
                <a16:creationId xmlns:a16="http://schemas.microsoft.com/office/drawing/2014/main" id="{57E6D95F-CD66-E15E-5BAF-22B04ACB26D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56800" y="6375600"/>
            <a:ext cx="1177200" cy="169804"/>
          </a:xfrm>
          <a:prstGeom prst="rect">
            <a:avLst/>
          </a:prstGeom>
        </p:spPr>
      </p:pic>
      <p:sp>
        <p:nvSpPr>
          <p:cNvPr id="7" name="Title 6">
            <a:extLst>
              <a:ext uri="{FF2B5EF4-FFF2-40B4-BE49-F238E27FC236}">
                <a16:creationId xmlns:a16="http://schemas.microsoft.com/office/drawing/2014/main" id="{8889AA68-5919-0C5F-C52D-D04DA1DFC47E}"/>
              </a:ext>
            </a:extLst>
          </p:cNvPr>
          <p:cNvSpPr>
            <a:spLocks noGrp="1"/>
          </p:cNvSpPr>
          <p:nvPr>
            <p:ph type="title"/>
          </p:nvPr>
        </p:nvSpPr>
        <p:spPr/>
        <p:txBody>
          <a:bodyPr/>
          <a:lstStyle/>
          <a:p>
            <a:r>
              <a:rPr lang="en-GB"/>
              <a:t>Click to edit Master title style</a:t>
            </a:r>
          </a:p>
        </p:txBody>
      </p:sp>
      <p:sp>
        <p:nvSpPr>
          <p:cNvPr id="10" name="Text Placeholder 9">
            <a:extLst>
              <a:ext uri="{FF2B5EF4-FFF2-40B4-BE49-F238E27FC236}">
                <a16:creationId xmlns:a16="http://schemas.microsoft.com/office/drawing/2014/main" id="{28C3E0F8-BFD5-9089-06AA-D192EF30DE8C}"/>
              </a:ext>
            </a:extLst>
          </p:cNvPr>
          <p:cNvSpPr>
            <a:spLocks noGrp="1"/>
          </p:cNvSpPr>
          <p:nvPr>
            <p:ph type="body" sz="quarter" idx="13" hasCustomPrompt="1"/>
          </p:nvPr>
        </p:nvSpPr>
        <p:spPr>
          <a:xfrm>
            <a:off x="323999" y="5516328"/>
            <a:ext cx="11545200" cy="636072"/>
          </a:xfrm>
        </p:spPr>
        <p:txBody>
          <a:bodyPr anchor="b">
            <a:noAutofit/>
          </a:bodyPr>
          <a:lstStyle>
            <a:lvl1pPr>
              <a:spcBef>
                <a:spcPts val="100"/>
              </a:spcBef>
              <a:defRPr sz="800"/>
            </a:lvl1pPr>
            <a:lvl2pPr>
              <a:spcBef>
                <a:spcPts val="100"/>
              </a:spcBef>
              <a:defRPr sz="800"/>
            </a:lvl2pPr>
            <a:lvl3pPr>
              <a:spcBef>
                <a:spcPts val="100"/>
              </a:spcBef>
              <a:defRPr sz="800"/>
            </a:lvl3pPr>
            <a:lvl4pPr>
              <a:spcBef>
                <a:spcPts val="100"/>
              </a:spcBef>
              <a:defRPr sz="800"/>
            </a:lvl4pPr>
            <a:lvl5pPr>
              <a:spcBef>
                <a:spcPts val="100"/>
              </a:spcBef>
              <a:defRPr sz="800"/>
            </a:lvl5pPr>
          </a:lstStyle>
          <a:p>
            <a:pPr lvl="0"/>
            <a:r>
              <a:rPr lang="en-GB"/>
              <a:t>Reference/source</a:t>
            </a:r>
          </a:p>
        </p:txBody>
      </p:sp>
    </p:spTree>
    <p:extLst>
      <p:ext uri="{BB962C8B-B14F-4D97-AF65-F5344CB8AC3E}">
        <p14:creationId xmlns:p14="http://schemas.microsoft.com/office/powerpoint/2010/main" val="29533579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Twin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ADD529-D253-8FA6-3ACA-02568ED6C1F1}"/>
              </a:ext>
            </a:extLst>
          </p:cNvPr>
          <p:cNvSpPr>
            <a:spLocks noGrp="1"/>
          </p:cNvSpPr>
          <p:nvPr>
            <p:ph idx="1"/>
          </p:nvPr>
        </p:nvSpPr>
        <p:spPr>
          <a:xfrm>
            <a:off x="6181200" y="1400400"/>
            <a:ext cx="5688000" cy="475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Content Placeholder 2">
            <a:extLst>
              <a:ext uri="{FF2B5EF4-FFF2-40B4-BE49-F238E27FC236}">
                <a16:creationId xmlns:a16="http://schemas.microsoft.com/office/drawing/2014/main" id="{8B7C38EC-06DB-0AF5-C021-E2E780BCFD1E}"/>
              </a:ext>
            </a:extLst>
          </p:cNvPr>
          <p:cNvSpPr>
            <a:spLocks noGrp="1"/>
          </p:cNvSpPr>
          <p:nvPr>
            <p:ph idx="14"/>
          </p:nvPr>
        </p:nvSpPr>
        <p:spPr>
          <a:xfrm>
            <a:off x="324000" y="1400400"/>
            <a:ext cx="5688000" cy="475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FAB9596-65A0-4462-1D7E-57DBDB84136D}"/>
              </a:ext>
            </a:extLst>
          </p:cNvPr>
          <p:cNvSpPr>
            <a:spLocks noGrp="1"/>
          </p:cNvSpPr>
          <p:nvPr>
            <p:ph type="dt" sz="half" idx="10"/>
          </p:nvPr>
        </p:nvSpPr>
        <p:spPr/>
        <p:txBody>
          <a:bodyPr/>
          <a:lstStyle/>
          <a:p>
            <a:fld id="{6AEAA532-03C4-F84E-B9ED-7EC69F321515}" type="datetime1">
              <a:rPr lang="en-GB" smtClean="0"/>
              <a:t>22/04/2024</a:t>
            </a:fld>
            <a:endParaRPr lang="en-GB"/>
          </a:p>
        </p:txBody>
      </p:sp>
      <p:sp>
        <p:nvSpPr>
          <p:cNvPr id="5" name="Footer Placeholder 4">
            <a:extLst>
              <a:ext uri="{FF2B5EF4-FFF2-40B4-BE49-F238E27FC236}">
                <a16:creationId xmlns:a16="http://schemas.microsoft.com/office/drawing/2014/main" id="{9C254FBE-B051-A4D6-EA9C-E3A2B6D8828A}"/>
              </a:ext>
            </a:extLst>
          </p:cNvPr>
          <p:cNvSpPr>
            <a:spLocks noGrp="1"/>
          </p:cNvSpPr>
          <p:nvPr>
            <p:ph type="ftr" sz="quarter" idx="11"/>
          </p:nvPr>
        </p:nvSpPr>
        <p:spPr/>
        <p:txBody>
          <a:bodyPr/>
          <a:lstStyle/>
          <a:p>
            <a:r>
              <a:rPr lang="en-GB"/>
              <a:t>Business use only</a:t>
            </a:r>
          </a:p>
        </p:txBody>
      </p:sp>
      <p:sp>
        <p:nvSpPr>
          <p:cNvPr id="6" name="Slide Number Placeholder 5">
            <a:extLst>
              <a:ext uri="{FF2B5EF4-FFF2-40B4-BE49-F238E27FC236}">
                <a16:creationId xmlns:a16="http://schemas.microsoft.com/office/drawing/2014/main" id="{854843CB-CEC7-C61A-9DCC-88F253B4301E}"/>
              </a:ext>
            </a:extLst>
          </p:cNvPr>
          <p:cNvSpPr>
            <a:spLocks noGrp="1"/>
          </p:cNvSpPr>
          <p:nvPr>
            <p:ph type="sldNum" sz="quarter" idx="12"/>
          </p:nvPr>
        </p:nvSpPr>
        <p:spPr/>
        <p:txBody>
          <a:bodyPr/>
          <a:lstStyle/>
          <a:p>
            <a:fld id="{A31C51CB-94C2-40E2-B070-08CEE3D6A386}" type="slidenum">
              <a:rPr lang="en-GB" smtClean="0"/>
              <a:t>‹#›</a:t>
            </a:fld>
            <a:endParaRPr lang="en-GB"/>
          </a:p>
        </p:txBody>
      </p:sp>
      <p:pic>
        <p:nvPicPr>
          <p:cNvPr id="8" name="Picture 7">
            <a:extLst>
              <a:ext uri="{FF2B5EF4-FFF2-40B4-BE49-F238E27FC236}">
                <a16:creationId xmlns:a16="http://schemas.microsoft.com/office/drawing/2014/main" id="{57E6D95F-CD66-E15E-5BAF-22B04ACB26D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56800" y="6375600"/>
            <a:ext cx="1177200" cy="169804"/>
          </a:xfrm>
          <a:prstGeom prst="rect">
            <a:avLst/>
          </a:prstGeom>
        </p:spPr>
      </p:pic>
      <p:sp>
        <p:nvSpPr>
          <p:cNvPr id="7" name="Title 6">
            <a:extLst>
              <a:ext uri="{FF2B5EF4-FFF2-40B4-BE49-F238E27FC236}">
                <a16:creationId xmlns:a16="http://schemas.microsoft.com/office/drawing/2014/main" id="{8889AA68-5919-0C5F-C52D-D04DA1DFC47E}"/>
              </a:ext>
            </a:extLst>
          </p:cNvPr>
          <p:cNvSpPr>
            <a:spLocks noGrp="1"/>
          </p:cNvSpPr>
          <p:nvPr>
            <p:ph type="title"/>
          </p:nvPr>
        </p:nvSpPr>
        <p:spPr>
          <a:xfrm>
            <a:off x="324000" y="241527"/>
            <a:ext cx="11545200" cy="1107996"/>
          </a:xfrm>
        </p:spPr>
        <p:txBody>
          <a:bodyPr/>
          <a:lstStyle/>
          <a:p>
            <a:r>
              <a:rPr lang="en-GB"/>
              <a:t>Click to edit Master title style</a:t>
            </a:r>
          </a:p>
        </p:txBody>
      </p:sp>
      <p:sp>
        <p:nvSpPr>
          <p:cNvPr id="10" name="Text Placeholder 9">
            <a:extLst>
              <a:ext uri="{FF2B5EF4-FFF2-40B4-BE49-F238E27FC236}">
                <a16:creationId xmlns:a16="http://schemas.microsoft.com/office/drawing/2014/main" id="{28C3E0F8-BFD5-9089-06AA-D192EF30DE8C}"/>
              </a:ext>
            </a:extLst>
          </p:cNvPr>
          <p:cNvSpPr>
            <a:spLocks noGrp="1"/>
          </p:cNvSpPr>
          <p:nvPr>
            <p:ph type="body" sz="quarter" idx="13" hasCustomPrompt="1"/>
          </p:nvPr>
        </p:nvSpPr>
        <p:spPr>
          <a:xfrm>
            <a:off x="323999" y="5516328"/>
            <a:ext cx="11545200" cy="636072"/>
          </a:xfrm>
        </p:spPr>
        <p:txBody>
          <a:bodyPr anchor="b">
            <a:noAutofit/>
          </a:bodyPr>
          <a:lstStyle>
            <a:lvl1pPr>
              <a:spcBef>
                <a:spcPts val="100"/>
              </a:spcBef>
              <a:defRPr sz="800"/>
            </a:lvl1pPr>
            <a:lvl2pPr>
              <a:spcBef>
                <a:spcPts val="100"/>
              </a:spcBef>
              <a:defRPr sz="800"/>
            </a:lvl2pPr>
            <a:lvl3pPr>
              <a:spcBef>
                <a:spcPts val="100"/>
              </a:spcBef>
              <a:defRPr sz="800"/>
            </a:lvl3pPr>
            <a:lvl4pPr>
              <a:spcBef>
                <a:spcPts val="100"/>
              </a:spcBef>
              <a:defRPr sz="800"/>
            </a:lvl4pPr>
            <a:lvl5pPr>
              <a:spcBef>
                <a:spcPts val="100"/>
              </a:spcBef>
              <a:defRPr sz="800"/>
            </a:lvl5pPr>
          </a:lstStyle>
          <a:p>
            <a:pPr lvl="0"/>
            <a:r>
              <a:rPr lang="en-GB"/>
              <a:t>Reference/source</a:t>
            </a:r>
          </a:p>
        </p:txBody>
      </p:sp>
    </p:spTree>
    <p:extLst>
      <p:ext uri="{BB962C8B-B14F-4D97-AF65-F5344CB8AC3E}">
        <p14:creationId xmlns:p14="http://schemas.microsoft.com/office/powerpoint/2010/main" val="34951672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Tri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ADD529-D253-8FA6-3ACA-02568ED6C1F1}"/>
              </a:ext>
            </a:extLst>
          </p:cNvPr>
          <p:cNvSpPr>
            <a:spLocks noGrp="1"/>
          </p:cNvSpPr>
          <p:nvPr>
            <p:ph idx="1"/>
          </p:nvPr>
        </p:nvSpPr>
        <p:spPr>
          <a:xfrm>
            <a:off x="8053200" y="1400400"/>
            <a:ext cx="3816000" cy="475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FAB9596-65A0-4462-1D7E-57DBDB84136D}"/>
              </a:ext>
            </a:extLst>
          </p:cNvPr>
          <p:cNvSpPr>
            <a:spLocks noGrp="1"/>
          </p:cNvSpPr>
          <p:nvPr>
            <p:ph type="dt" sz="half" idx="10"/>
          </p:nvPr>
        </p:nvSpPr>
        <p:spPr/>
        <p:txBody>
          <a:bodyPr/>
          <a:lstStyle/>
          <a:p>
            <a:fld id="{2ED577D0-EB66-F746-92D9-E2B25B99D2C6}" type="datetime1">
              <a:rPr lang="en-GB" smtClean="0"/>
              <a:t>22/04/2024</a:t>
            </a:fld>
            <a:endParaRPr lang="en-GB"/>
          </a:p>
        </p:txBody>
      </p:sp>
      <p:sp>
        <p:nvSpPr>
          <p:cNvPr id="5" name="Footer Placeholder 4">
            <a:extLst>
              <a:ext uri="{FF2B5EF4-FFF2-40B4-BE49-F238E27FC236}">
                <a16:creationId xmlns:a16="http://schemas.microsoft.com/office/drawing/2014/main" id="{9C254FBE-B051-A4D6-EA9C-E3A2B6D8828A}"/>
              </a:ext>
            </a:extLst>
          </p:cNvPr>
          <p:cNvSpPr>
            <a:spLocks noGrp="1"/>
          </p:cNvSpPr>
          <p:nvPr>
            <p:ph type="ftr" sz="quarter" idx="11"/>
          </p:nvPr>
        </p:nvSpPr>
        <p:spPr/>
        <p:txBody>
          <a:bodyPr/>
          <a:lstStyle/>
          <a:p>
            <a:r>
              <a:rPr lang="en-GB"/>
              <a:t>Business use only</a:t>
            </a:r>
          </a:p>
        </p:txBody>
      </p:sp>
      <p:sp>
        <p:nvSpPr>
          <p:cNvPr id="6" name="Slide Number Placeholder 5">
            <a:extLst>
              <a:ext uri="{FF2B5EF4-FFF2-40B4-BE49-F238E27FC236}">
                <a16:creationId xmlns:a16="http://schemas.microsoft.com/office/drawing/2014/main" id="{854843CB-CEC7-C61A-9DCC-88F253B4301E}"/>
              </a:ext>
            </a:extLst>
          </p:cNvPr>
          <p:cNvSpPr>
            <a:spLocks noGrp="1"/>
          </p:cNvSpPr>
          <p:nvPr>
            <p:ph type="sldNum" sz="quarter" idx="12"/>
          </p:nvPr>
        </p:nvSpPr>
        <p:spPr/>
        <p:txBody>
          <a:bodyPr/>
          <a:lstStyle/>
          <a:p>
            <a:fld id="{A31C51CB-94C2-40E2-B070-08CEE3D6A386}" type="slidenum">
              <a:rPr lang="en-GB" smtClean="0"/>
              <a:t>‹#›</a:t>
            </a:fld>
            <a:endParaRPr lang="en-GB"/>
          </a:p>
        </p:txBody>
      </p:sp>
      <p:pic>
        <p:nvPicPr>
          <p:cNvPr id="8" name="Picture 7">
            <a:extLst>
              <a:ext uri="{FF2B5EF4-FFF2-40B4-BE49-F238E27FC236}">
                <a16:creationId xmlns:a16="http://schemas.microsoft.com/office/drawing/2014/main" id="{57E6D95F-CD66-E15E-5BAF-22B04ACB26D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56800" y="6375600"/>
            <a:ext cx="1177200" cy="169804"/>
          </a:xfrm>
          <a:prstGeom prst="rect">
            <a:avLst/>
          </a:prstGeom>
        </p:spPr>
      </p:pic>
      <p:sp>
        <p:nvSpPr>
          <p:cNvPr id="7" name="Title 6">
            <a:extLst>
              <a:ext uri="{FF2B5EF4-FFF2-40B4-BE49-F238E27FC236}">
                <a16:creationId xmlns:a16="http://schemas.microsoft.com/office/drawing/2014/main" id="{8889AA68-5919-0C5F-C52D-D04DA1DFC47E}"/>
              </a:ext>
            </a:extLst>
          </p:cNvPr>
          <p:cNvSpPr>
            <a:spLocks noGrp="1"/>
          </p:cNvSpPr>
          <p:nvPr>
            <p:ph type="title"/>
          </p:nvPr>
        </p:nvSpPr>
        <p:spPr>
          <a:xfrm>
            <a:off x="324000" y="241527"/>
            <a:ext cx="11545200" cy="1107996"/>
          </a:xfrm>
        </p:spPr>
        <p:txBody>
          <a:bodyPr/>
          <a:lstStyle/>
          <a:p>
            <a:r>
              <a:rPr lang="en-GB"/>
              <a:t>Click to edit Master title style</a:t>
            </a:r>
          </a:p>
        </p:txBody>
      </p:sp>
      <p:sp>
        <p:nvSpPr>
          <p:cNvPr id="2" name="Content Placeholder 2">
            <a:extLst>
              <a:ext uri="{FF2B5EF4-FFF2-40B4-BE49-F238E27FC236}">
                <a16:creationId xmlns:a16="http://schemas.microsoft.com/office/drawing/2014/main" id="{8B7C38EC-06DB-0AF5-C021-E2E780BCFD1E}"/>
              </a:ext>
            </a:extLst>
          </p:cNvPr>
          <p:cNvSpPr>
            <a:spLocks noGrp="1"/>
          </p:cNvSpPr>
          <p:nvPr>
            <p:ph idx="14"/>
          </p:nvPr>
        </p:nvSpPr>
        <p:spPr>
          <a:xfrm>
            <a:off x="4188600" y="1400400"/>
            <a:ext cx="3816000" cy="475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2">
            <a:extLst>
              <a:ext uri="{FF2B5EF4-FFF2-40B4-BE49-F238E27FC236}">
                <a16:creationId xmlns:a16="http://schemas.microsoft.com/office/drawing/2014/main" id="{0E5905C6-93F7-588E-9767-5CC940965F88}"/>
              </a:ext>
            </a:extLst>
          </p:cNvPr>
          <p:cNvSpPr>
            <a:spLocks noGrp="1"/>
          </p:cNvSpPr>
          <p:nvPr>
            <p:ph idx="15"/>
          </p:nvPr>
        </p:nvSpPr>
        <p:spPr>
          <a:xfrm>
            <a:off x="324000" y="1400400"/>
            <a:ext cx="3816000" cy="475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28C3E0F8-BFD5-9089-06AA-D192EF30DE8C}"/>
              </a:ext>
            </a:extLst>
          </p:cNvPr>
          <p:cNvSpPr>
            <a:spLocks noGrp="1"/>
          </p:cNvSpPr>
          <p:nvPr>
            <p:ph type="body" sz="quarter" idx="13" hasCustomPrompt="1"/>
          </p:nvPr>
        </p:nvSpPr>
        <p:spPr>
          <a:xfrm>
            <a:off x="323999" y="5516328"/>
            <a:ext cx="11545200" cy="636072"/>
          </a:xfrm>
        </p:spPr>
        <p:txBody>
          <a:bodyPr anchor="b">
            <a:noAutofit/>
          </a:bodyPr>
          <a:lstStyle>
            <a:lvl1pPr>
              <a:spcBef>
                <a:spcPts val="100"/>
              </a:spcBef>
              <a:defRPr sz="800"/>
            </a:lvl1pPr>
            <a:lvl2pPr>
              <a:spcBef>
                <a:spcPts val="100"/>
              </a:spcBef>
              <a:defRPr sz="800"/>
            </a:lvl2pPr>
            <a:lvl3pPr>
              <a:spcBef>
                <a:spcPts val="100"/>
              </a:spcBef>
              <a:defRPr sz="800"/>
            </a:lvl3pPr>
            <a:lvl4pPr>
              <a:spcBef>
                <a:spcPts val="100"/>
              </a:spcBef>
              <a:defRPr sz="800"/>
            </a:lvl4pPr>
            <a:lvl5pPr>
              <a:spcBef>
                <a:spcPts val="100"/>
              </a:spcBef>
              <a:defRPr sz="800"/>
            </a:lvl5pPr>
          </a:lstStyle>
          <a:p>
            <a:pPr lvl="0"/>
            <a:r>
              <a:rPr lang="en-GB"/>
              <a:t>Reference/source</a:t>
            </a:r>
          </a:p>
        </p:txBody>
      </p:sp>
    </p:spTree>
    <p:extLst>
      <p:ext uri="{BB962C8B-B14F-4D97-AF65-F5344CB8AC3E}">
        <p14:creationId xmlns:p14="http://schemas.microsoft.com/office/powerpoint/2010/main" val="7527883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Lower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ED483-6C2F-A436-A5D9-A0E6EDD51D69}"/>
              </a:ext>
            </a:extLst>
          </p:cNvPr>
          <p:cNvSpPr>
            <a:spLocks noGrp="1"/>
          </p:cNvSpPr>
          <p:nvPr>
            <p:ph type="title"/>
          </p:nvPr>
        </p:nvSpPr>
        <p:spPr>
          <a:xfrm>
            <a:off x="323998" y="241527"/>
            <a:ext cx="9756000" cy="1517423"/>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2ADD529-D253-8FA6-3ACA-02568ED6C1F1}"/>
              </a:ext>
            </a:extLst>
          </p:cNvPr>
          <p:cNvSpPr>
            <a:spLocks noGrp="1"/>
          </p:cNvSpPr>
          <p:nvPr>
            <p:ph idx="1"/>
          </p:nvPr>
        </p:nvSpPr>
        <p:spPr>
          <a:xfrm>
            <a:off x="324000" y="3374797"/>
            <a:ext cx="7645250" cy="27767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FAB9596-65A0-4462-1D7E-57DBDB84136D}"/>
              </a:ext>
            </a:extLst>
          </p:cNvPr>
          <p:cNvSpPr>
            <a:spLocks noGrp="1"/>
          </p:cNvSpPr>
          <p:nvPr>
            <p:ph type="dt" sz="half" idx="10"/>
          </p:nvPr>
        </p:nvSpPr>
        <p:spPr/>
        <p:txBody>
          <a:bodyPr/>
          <a:lstStyle/>
          <a:p>
            <a:fld id="{5D8EB9F0-ECA1-FD4B-AC72-94C6CAEE98C6}" type="datetime1">
              <a:rPr lang="en-GB" smtClean="0"/>
              <a:t>22/04/2024</a:t>
            </a:fld>
            <a:endParaRPr lang="en-GB"/>
          </a:p>
        </p:txBody>
      </p:sp>
      <p:sp>
        <p:nvSpPr>
          <p:cNvPr id="5" name="Footer Placeholder 4">
            <a:extLst>
              <a:ext uri="{FF2B5EF4-FFF2-40B4-BE49-F238E27FC236}">
                <a16:creationId xmlns:a16="http://schemas.microsoft.com/office/drawing/2014/main" id="{9C254FBE-B051-A4D6-EA9C-E3A2B6D8828A}"/>
              </a:ext>
            </a:extLst>
          </p:cNvPr>
          <p:cNvSpPr>
            <a:spLocks noGrp="1"/>
          </p:cNvSpPr>
          <p:nvPr>
            <p:ph type="ftr" sz="quarter" idx="11"/>
          </p:nvPr>
        </p:nvSpPr>
        <p:spPr/>
        <p:txBody>
          <a:bodyPr/>
          <a:lstStyle/>
          <a:p>
            <a:r>
              <a:rPr lang="en-GB"/>
              <a:t>Business use only</a:t>
            </a:r>
          </a:p>
        </p:txBody>
      </p:sp>
      <p:sp>
        <p:nvSpPr>
          <p:cNvPr id="6" name="Slide Number Placeholder 5">
            <a:extLst>
              <a:ext uri="{FF2B5EF4-FFF2-40B4-BE49-F238E27FC236}">
                <a16:creationId xmlns:a16="http://schemas.microsoft.com/office/drawing/2014/main" id="{854843CB-CEC7-C61A-9DCC-88F253B4301E}"/>
              </a:ext>
            </a:extLst>
          </p:cNvPr>
          <p:cNvSpPr>
            <a:spLocks noGrp="1"/>
          </p:cNvSpPr>
          <p:nvPr>
            <p:ph type="sldNum" sz="quarter" idx="12"/>
          </p:nvPr>
        </p:nvSpPr>
        <p:spPr/>
        <p:txBody>
          <a:bodyPr/>
          <a:lstStyle/>
          <a:p>
            <a:fld id="{A31C51CB-94C2-40E2-B070-08CEE3D6A386}" type="slidenum">
              <a:rPr lang="en-GB" smtClean="0"/>
              <a:t>‹#›</a:t>
            </a:fld>
            <a:endParaRPr lang="en-GB"/>
          </a:p>
        </p:txBody>
      </p:sp>
      <p:pic>
        <p:nvPicPr>
          <p:cNvPr id="8" name="Picture 7">
            <a:extLst>
              <a:ext uri="{FF2B5EF4-FFF2-40B4-BE49-F238E27FC236}">
                <a16:creationId xmlns:a16="http://schemas.microsoft.com/office/drawing/2014/main" id="{BAD8835A-3281-6B5C-E81D-9828468E42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56800" y="6375600"/>
            <a:ext cx="1177200" cy="169804"/>
          </a:xfrm>
          <a:prstGeom prst="rect">
            <a:avLst/>
          </a:prstGeom>
        </p:spPr>
      </p:pic>
      <p:sp>
        <p:nvSpPr>
          <p:cNvPr id="7" name="Text Placeholder 9">
            <a:extLst>
              <a:ext uri="{FF2B5EF4-FFF2-40B4-BE49-F238E27FC236}">
                <a16:creationId xmlns:a16="http://schemas.microsoft.com/office/drawing/2014/main" id="{5ADBC0CB-12A2-6B74-8770-366D6281AA98}"/>
              </a:ext>
            </a:extLst>
          </p:cNvPr>
          <p:cNvSpPr>
            <a:spLocks noGrp="1"/>
          </p:cNvSpPr>
          <p:nvPr>
            <p:ph type="body" sz="quarter" idx="13" hasCustomPrompt="1"/>
          </p:nvPr>
        </p:nvSpPr>
        <p:spPr>
          <a:xfrm>
            <a:off x="323999" y="5516328"/>
            <a:ext cx="7645250" cy="636072"/>
          </a:xfrm>
        </p:spPr>
        <p:txBody>
          <a:bodyPr anchor="b">
            <a:noAutofit/>
          </a:bodyPr>
          <a:lstStyle>
            <a:lvl1pPr>
              <a:spcBef>
                <a:spcPts val="100"/>
              </a:spcBef>
              <a:defRPr sz="800"/>
            </a:lvl1pPr>
            <a:lvl2pPr>
              <a:spcBef>
                <a:spcPts val="100"/>
              </a:spcBef>
              <a:defRPr sz="800"/>
            </a:lvl2pPr>
            <a:lvl3pPr>
              <a:spcBef>
                <a:spcPts val="100"/>
              </a:spcBef>
              <a:defRPr sz="800"/>
            </a:lvl3pPr>
            <a:lvl4pPr>
              <a:spcBef>
                <a:spcPts val="100"/>
              </a:spcBef>
              <a:defRPr sz="800"/>
            </a:lvl4pPr>
            <a:lvl5pPr>
              <a:spcBef>
                <a:spcPts val="100"/>
              </a:spcBef>
              <a:defRPr sz="800"/>
            </a:lvl5pPr>
          </a:lstStyle>
          <a:p>
            <a:pPr lvl="0"/>
            <a:r>
              <a:rPr lang="en-GB"/>
              <a:t>Reference/source</a:t>
            </a:r>
          </a:p>
        </p:txBody>
      </p:sp>
    </p:spTree>
    <p:extLst>
      <p:ext uri="{BB962C8B-B14F-4D97-AF65-F5344CB8AC3E}">
        <p14:creationId xmlns:p14="http://schemas.microsoft.com/office/powerpoint/2010/main" val="22894876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Left) San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ED483-6C2F-A436-A5D9-A0E6EDD51D69}"/>
              </a:ext>
            </a:extLst>
          </p:cNvPr>
          <p:cNvSpPr>
            <a:spLocks noGrp="1"/>
          </p:cNvSpPr>
          <p:nvPr>
            <p:ph type="title"/>
          </p:nvPr>
        </p:nvSpPr>
        <p:spPr>
          <a:xfrm>
            <a:off x="323999" y="241527"/>
            <a:ext cx="3751114" cy="1517423"/>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2ADD529-D253-8FA6-3ACA-02568ED6C1F1}"/>
              </a:ext>
            </a:extLst>
          </p:cNvPr>
          <p:cNvSpPr>
            <a:spLocks noGrp="1"/>
          </p:cNvSpPr>
          <p:nvPr>
            <p:ph idx="1"/>
          </p:nvPr>
        </p:nvSpPr>
        <p:spPr>
          <a:xfrm>
            <a:off x="324000" y="3374797"/>
            <a:ext cx="3751113" cy="27767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FAB9596-65A0-4462-1D7E-57DBDB84136D}"/>
              </a:ext>
            </a:extLst>
          </p:cNvPr>
          <p:cNvSpPr>
            <a:spLocks noGrp="1"/>
          </p:cNvSpPr>
          <p:nvPr>
            <p:ph type="dt" sz="half" idx="10"/>
          </p:nvPr>
        </p:nvSpPr>
        <p:spPr/>
        <p:txBody>
          <a:bodyPr/>
          <a:lstStyle/>
          <a:p>
            <a:fld id="{172F0901-5D26-3F48-A6EC-094E2BDA045F}" type="datetime1">
              <a:rPr lang="en-GB" smtClean="0"/>
              <a:t>22/04/2024</a:t>
            </a:fld>
            <a:endParaRPr lang="en-GB"/>
          </a:p>
        </p:txBody>
      </p:sp>
      <p:sp>
        <p:nvSpPr>
          <p:cNvPr id="5" name="Footer Placeholder 4">
            <a:extLst>
              <a:ext uri="{FF2B5EF4-FFF2-40B4-BE49-F238E27FC236}">
                <a16:creationId xmlns:a16="http://schemas.microsoft.com/office/drawing/2014/main" id="{9C254FBE-B051-A4D6-EA9C-E3A2B6D8828A}"/>
              </a:ext>
            </a:extLst>
          </p:cNvPr>
          <p:cNvSpPr>
            <a:spLocks noGrp="1"/>
          </p:cNvSpPr>
          <p:nvPr>
            <p:ph type="ftr" sz="quarter" idx="11"/>
          </p:nvPr>
        </p:nvSpPr>
        <p:spPr/>
        <p:txBody>
          <a:bodyPr/>
          <a:lstStyle/>
          <a:p>
            <a:r>
              <a:rPr lang="en-GB"/>
              <a:t>Business use only</a:t>
            </a:r>
          </a:p>
        </p:txBody>
      </p:sp>
      <p:sp>
        <p:nvSpPr>
          <p:cNvPr id="6" name="Slide Number Placeholder 5">
            <a:extLst>
              <a:ext uri="{FF2B5EF4-FFF2-40B4-BE49-F238E27FC236}">
                <a16:creationId xmlns:a16="http://schemas.microsoft.com/office/drawing/2014/main" id="{854843CB-CEC7-C61A-9DCC-88F253B4301E}"/>
              </a:ext>
            </a:extLst>
          </p:cNvPr>
          <p:cNvSpPr>
            <a:spLocks noGrp="1"/>
          </p:cNvSpPr>
          <p:nvPr>
            <p:ph type="sldNum" sz="quarter" idx="12"/>
          </p:nvPr>
        </p:nvSpPr>
        <p:spPr/>
        <p:txBody>
          <a:bodyPr/>
          <a:lstStyle/>
          <a:p>
            <a:fld id="{A31C51CB-94C2-40E2-B070-08CEE3D6A386}" type="slidenum">
              <a:rPr lang="en-GB" smtClean="0"/>
              <a:t>‹#›</a:t>
            </a:fld>
            <a:endParaRPr lang="en-GB"/>
          </a:p>
        </p:txBody>
      </p:sp>
      <p:pic>
        <p:nvPicPr>
          <p:cNvPr id="8" name="Picture 7">
            <a:extLst>
              <a:ext uri="{FF2B5EF4-FFF2-40B4-BE49-F238E27FC236}">
                <a16:creationId xmlns:a16="http://schemas.microsoft.com/office/drawing/2014/main" id="{CF0B838F-B8BA-C4DD-DB16-EE066221B9A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56800" y="6375600"/>
            <a:ext cx="1177200" cy="169804"/>
          </a:xfrm>
          <a:prstGeom prst="rect">
            <a:avLst/>
          </a:prstGeom>
        </p:spPr>
      </p:pic>
      <p:sp>
        <p:nvSpPr>
          <p:cNvPr id="7" name="Text Placeholder 9">
            <a:extLst>
              <a:ext uri="{FF2B5EF4-FFF2-40B4-BE49-F238E27FC236}">
                <a16:creationId xmlns:a16="http://schemas.microsoft.com/office/drawing/2014/main" id="{0176F859-33FF-65F7-61F8-F86C1A356439}"/>
              </a:ext>
            </a:extLst>
          </p:cNvPr>
          <p:cNvSpPr>
            <a:spLocks noGrp="1"/>
          </p:cNvSpPr>
          <p:nvPr>
            <p:ph type="body" sz="quarter" idx="13" hasCustomPrompt="1"/>
          </p:nvPr>
        </p:nvSpPr>
        <p:spPr>
          <a:xfrm>
            <a:off x="323999" y="5516328"/>
            <a:ext cx="3751113" cy="636072"/>
          </a:xfrm>
        </p:spPr>
        <p:txBody>
          <a:bodyPr anchor="b">
            <a:noAutofit/>
          </a:bodyPr>
          <a:lstStyle>
            <a:lvl1pPr>
              <a:spcBef>
                <a:spcPts val="100"/>
              </a:spcBef>
              <a:defRPr sz="800"/>
            </a:lvl1pPr>
            <a:lvl2pPr>
              <a:spcBef>
                <a:spcPts val="100"/>
              </a:spcBef>
              <a:defRPr sz="800"/>
            </a:lvl2pPr>
            <a:lvl3pPr>
              <a:spcBef>
                <a:spcPts val="100"/>
              </a:spcBef>
              <a:defRPr sz="800"/>
            </a:lvl3pPr>
            <a:lvl4pPr>
              <a:spcBef>
                <a:spcPts val="100"/>
              </a:spcBef>
              <a:defRPr sz="800"/>
            </a:lvl4pPr>
            <a:lvl5pPr>
              <a:spcBef>
                <a:spcPts val="100"/>
              </a:spcBef>
              <a:defRPr sz="800"/>
            </a:lvl5pPr>
          </a:lstStyle>
          <a:p>
            <a:pPr lvl="0"/>
            <a:r>
              <a:rPr lang="en-GB"/>
              <a:t>Reference/source</a:t>
            </a:r>
          </a:p>
        </p:txBody>
      </p:sp>
    </p:spTree>
    <p:extLst>
      <p:ext uri="{BB962C8B-B14F-4D97-AF65-F5344CB8AC3E}">
        <p14:creationId xmlns:p14="http://schemas.microsoft.com/office/powerpoint/2010/main" val="41343001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Left) Blue">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ED483-6C2F-A436-A5D9-A0E6EDD51D69}"/>
              </a:ext>
            </a:extLst>
          </p:cNvPr>
          <p:cNvSpPr>
            <a:spLocks noGrp="1"/>
          </p:cNvSpPr>
          <p:nvPr>
            <p:ph type="title"/>
          </p:nvPr>
        </p:nvSpPr>
        <p:spPr>
          <a:xfrm>
            <a:off x="324000" y="241527"/>
            <a:ext cx="9756000" cy="1517423"/>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2ADD529-D253-8FA6-3ACA-02568ED6C1F1}"/>
              </a:ext>
            </a:extLst>
          </p:cNvPr>
          <p:cNvSpPr>
            <a:spLocks noGrp="1"/>
          </p:cNvSpPr>
          <p:nvPr>
            <p:ph idx="1"/>
          </p:nvPr>
        </p:nvSpPr>
        <p:spPr>
          <a:xfrm>
            <a:off x="324000" y="3374797"/>
            <a:ext cx="3751113" cy="27767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FAB9596-65A0-4462-1D7E-57DBDB84136D}"/>
              </a:ext>
            </a:extLst>
          </p:cNvPr>
          <p:cNvSpPr>
            <a:spLocks noGrp="1"/>
          </p:cNvSpPr>
          <p:nvPr>
            <p:ph type="dt" sz="half" idx="10"/>
          </p:nvPr>
        </p:nvSpPr>
        <p:spPr/>
        <p:txBody>
          <a:bodyPr/>
          <a:lstStyle/>
          <a:p>
            <a:fld id="{CCF96889-7FA4-4D47-9949-03E4E0EDAF0F}" type="datetime1">
              <a:rPr lang="en-GB" smtClean="0"/>
              <a:t>22/04/2024</a:t>
            </a:fld>
            <a:endParaRPr lang="en-GB"/>
          </a:p>
        </p:txBody>
      </p:sp>
      <p:sp>
        <p:nvSpPr>
          <p:cNvPr id="5" name="Footer Placeholder 4">
            <a:extLst>
              <a:ext uri="{FF2B5EF4-FFF2-40B4-BE49-F238E27FC236}">
                <a16:creationId xmlns:a16="http://schemas.microsoft.com/office/drawing/2014/main" id="{9C254FBE-B051-A4D6-EA9C-E3A2B6D8828A}"/>
              </a:ext>
            </a:extLst>
          </p:cNvPr>
          <p:cNvSpPr>
            <a:spLocks noGrp="1"/>
          </p:cNvSpPr>
          <p:nvPr>
            <p:ph type="ftr" sz="quarter" idx="11"/>
          </p:nvPr>
        </p:nvSpPr>
        <p:spPr/>
        <p:txBody>
          <a:bodyPr/>
          <a:lstStyle/>
          <a:p>
            <a:r>
              <a:rPr lang="en-GB"/>
              <a:t>Business use only</a:t>
            </a:r>
          </a:p>
        </p:txBody>
      </p:sp>
      <p:sp>
        <p:nvSpPr>
          <p:cNvPr id="6" name="Slide Number Placeholder 5">
            <a:extLst>
              <a:ext uri="{FF2B5EF4-FFF2-40B4-BE49-F238E27FC236}">
                <a16:creationId xmlns:a16="http://schemas.microsoft.com/office/drawing/2014/main" id="{854843CB-CEC7-C61A-9DCC-88F253B4301E}"/>
              </a:ext>
            </a:extLst>
          </p:cNvPr>
          <p:cNvSpPr>
            <a:spLocks noGrp="1"/>
          </p:cNvSpPr>
          <p:nvPr>
            <p:ph type="sldNum" sz="quarter" idx="12"/>
          </p:nvPr>
        </p:nvSpPr>
        <p:spPr/>
        <p:txBody>
          <a:bodyPr/>
          <a:lstStyle/>
          <a:p>
            <a:fld id="{A31C51CB-94C2-40E2-B070-08CEE3D6A386}" type="slidenum">
              <a:rPr lang="en-GB" smtClean="0"/>
              <a:t>‹#›</a:t>
            </a:fld>
            <a:endParaRPr lang="en-GB"/>
          </a:p>
        </p:txBody>
      </p:sp>
      <p:pic>
        <p:nvPicPr>
          <p:cNvPr id="8" name="Picture 7">
            <a:extLst>
              <a:ext uri="{FF2B5EF4-FFF2-40B4-BE49-F238E27FC236}">
                <a16:creationId xmlns:a16="http://schemas.microsoft.com/office/drawing/2014/main" id="{63D77E68-8691-CDE5-1758-0FFE48D9AD2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56800" y="6375600"/>
            <a:ext cx="1177200" cy="169804"/>
          </a:xfrm>
          <a:prstGeom prst="rect">
            <a:avLst/>
          </a:prstGeom>
        </p:spPr>
      </p:pic>
      <p:sp>
        <p:nvSpPr>
          <p:cNvPr id="7" name="Text Placeholder 9">
            <a:extLst>
              <a:ext uri="{FF2B5EF4-FFF2-40B4-BE49-F238E27FC236}">
                <a16:creationId xmlns:a16="http://schemas.microsoft.com/office/drawing/2014/main" id="{40F65147-06C0-8DCB-1404-BA6F8A584E59}"/>
              </a:ext>
            </a:extLst>
          </p:cNvPr>
          <p:cNvSpPr>
            <a:spLocks noGrp="1"/>
          </p:cNvSpPr>
          <p:nvPr>
            <p:ph type="body" sz="quarter" idx="13" hasCustomPrompt="1"/>
          </p:nvPr>
        </p:nvSpPr>
        <p:spPr>
          <a:xfrm>
            <a:off x="323999" y="5516328"/>
            <a:ext cx="3751113" cy="636072"/>
          </a:xfrm>
        </p:spPr>
        <p:txBody>
          <a:bodyPr anchor="b">
            <a:noAutofit/>
          </a:bodyPr>
          <a:lstStyle>
            <a:lvl1pPr>
              <a:spcBef>
                <a:spcPts val="100"/>
              </a:spcBef>
              <a:defRPr sz="800"/>
            </a:lvl1pPr>
            <a:lvl2pPr>
              <a:spcBef>
                <a:spcPts val="100"/>
              </a:spcBef>
              <a:defRPr sz="800"/>
            </a:lvl2pPr>
            <a:lvl3pPr>
              <a:spcBef>
                <a:spcPts val="100"/>
              </a:spcBef>
              <a:defRPr sz="800"/>
            </a:lvl3pPr>
            <a:lvl4pPr>
              <a:spcBef>
                <a:spcPts val="100"/>
              </a:spcBef>
              <a:defRPr sz="800"/>
            </a:lvl4pPr>
            <a:lvl5pPr>
              <a:spcBef>
                <a:spcPts val="100"/>
              </a:spcBef>
              <a:defRPr sz="800"/>
            </a:lvl5pPr>
          </a:lstStyle>
          <a:p>
            <a:pPr lvl="0"/>
            <a:r>
              <a:rPr lang="en-GB"/>
              <a:t>Reference/source</a:t>
            </a:r>
          </a:p>
        </p:txBody>
      </p:sp>
    </p:spTree>
    <p:extLst>
      <p:ext uri="{BB962C8B-B14F-4D97-AF65-F5344CB8AC3E}">
        <p14:creationId xmlns:p14="http://schemas.microsoft.com/office/powerpoint/2010/main" val="13766308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Large Title, Content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ED483-6C2F-A436-A5D9-A0E6EDD51D69}"/>
              </a:ext>
            </a:extLst>
          </p:cNvPr>
          <p:cNvSpPr>
            <a:spLocks noGrp="1"/>
          </p:cNvSpPr>
          <p:nvPr>
            <p:ph type="title"/>
          </p:nvPr>
        </p:nvSpPr>
        <p:spPr>
          <a:xfrm>
            <a:off x="314573" y="150830"/>
            <a:ext cx="9756000" cy="2130556"/>
          </a:xfrm>
        </p:spPr>
        <p:txBody>
          <a:bodyPr/>
          <a:lstStyle>
            <a:lvl1pPr>
              <a:lnSpc>
                <a:spcPct val="95000"/>
              </a:lnSpc>
              <a:defRPr sz="7600" spc="-150" baseline="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2ADD529-D253-8FA6-3ACA-02568ED6C1F1}"/>
              </a:ext>
            </a:extLst>
          </p:cNvPr>
          <p:cNvSpPr>
            <a:spLocks noGrp="1"/>
          </p:cNvSpPr>
          <p:nvPr>
            <p:ph idx="1"/>
          </p:nvPr>
        </p:nvSpPr>
        <p:spPr>
          <a:xfrm>
            <a:off x="324000" y="2917596"/>
            <a:ext cx="3751113" cy="32339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FAB9596-65A0-4462-1D7E-57DBDB84136D}"/>
              </a:ext>
            </a:extLst>
          </p:cNvPr>
          <p:cNvSpPr>
            <a:spLocks noGrp="1"/>
          </p:cNvSpPr>
          <p:nvPr>
            <p:ph type="dt" sz="half" idx="10"/>
          </p:nvPr>
        </p:nvSpPr>
        <p:spPr/>
        <p:txBody>
          <a:bodyPr/>
          <a:lstStyle/>
          <a:p>
            <a:fld id="{4D4B56B3-29E1-254E-AC55-D2166CEB491E}" type="datetime1">
              <a:rPr lang="en-GB" smtClean="0"/>
              <a:t>22/04/2024</a:t>
            </a:fld>
            <a:endParaRPr lang="en-GB"/>
          </a:p>
        </p:txBody>
      </p:sp>
      <p:sp>
        <p:nvSpPr>
          <p:cNvPr id="5" name="Footer Placeholder 4">
            <a:extLst>
              <a:ext uri="{FF2B5EF4-FFF2-40B4-BE49-F238E27FC236}">
                <a16:creationId xmlns:a16="http://schemas.microsoft.com/office/drawing/2014/main" id="{9C254FBE-B051-A4D6-EA9C-E3A2B6D8828A}"/>
              </a:ext>
            </a:extLst>
          </p:cNvPr>
          <p:cNvSpPr>
            <a:spLocks noGrp="1"/>
          </p:cNvSpPr>
          <p:nvPr>
            <p:ph type="ftr" sz="quarter" idx="11"/>
          </p:nvPr>
        </p:nvSpPr>
        <p:spPr/>
        <p:txBody>
          <a:bodyPr/>
          <a:lstStyle/>
          <a:p>
            <a:r>
              <a:rPr lang="en-GB"/>
              <a:t>Business use only</a:t>
            </a:r>
          </a:p>
        </p:txBody>
      </p:sp>
      <p:sp>
        <p:nvSpPr>
          <p:cNvPr id="6" name="Slide Number Placeholder 5">
            <a:extLst>
              <a:ext uri="{FF2B5EF4-FFF2-40B4-BE49-F238E27FC236}">
                <a16:creationId xmlns:a16="http://schemas.microsoft.com/office/drawing/2014/main" id="{854843CB-CEC7-C61A-9DCC-88F253B4301E}"/>
              </a:ext>
            </a:extLst>
          </p:cNvPr>
          <p:cNvSpPr>
            <a:spLocks noGrp="1"/>
          </p:cNvSpPr>
          <p:nvPr>
            <p:ph type="sldNum" sz="quarter" idx="12"/>
          </p:nvPr>
        </p:nvSpPr>
        <p:spPr/>
        <p:txBody>
          <a:bodyPr/>
          <a:lstStyle/>
          <a:p>
            <a:fld id="{A31C51CB-94C2-40E2-B070-08CEE3D6A386}" type="slidenum">
              <a:rPr lang="en-GB" smtClean="0"/>
              <a:t>‹#›</a:t>
            </a:fld>
            <a:endParaRPr lang="en-GB"/>
          </a:p>
        </p:txBody>
      </p:sp>
      <p:pic>
        <p:nvPicPr>
          <p:cNvPr id="8" name="Picture 7">
            <a:extLst>
              <a:ext uri="{FF2B5EF4-FFF2-40B4-BE49-F238E27FC236}">
                <a16:creationId xmlns:a16="http://schemas.microsoft.com/office/drawing/2014/main" id="{CBD56389-D18A-4CC9-548C-18EDAAECBBC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56800" y="6375600"/>
            <a:ext cx="1177200" cy="169804"/>
          </a:xfrm>
          <a:prstGeom prst="rect">
            <a:avLst/>
          </a:prstGeom>
        </p:spPr>
      </p:pic>
      <p:sp>
        <p:nvSpPr>
          <p:cNvPr id="7" name="Text Placeholder 9">
            <a:extLst>
              <a:ext uri="{FF2B5EF4-FFF2-40B4-BE49-F238E27FC236}">
                <a16:creationId xmlns:a16="http://schemas.microsoft.com/office/drawing/2014/main" id="{3E5E0966-B8E4-7A1F-8D3C-03B97BCDC21A}"/>
              </a:ext>
            </a:extLst>
          </p:cNvPr>
          <p:cNvSpPr>
            <a:spLocks noGrp="1"/>
          </p:cNvSpPr>
          <p:nvPr>
            <p:ph type="body" sz="quarter" idx="13" hasCustomPrompt="1"/>
          </p:nvPr>
        </p:nvSpPr>
        <p:spPr>
          <a:xfrm>
            <a:off x="323999" y="5516328"/>
            <a:ext cx="3751113" cy="636072"/>
          </a:xfrm>
        </p:spPr>
        <p:txBody>
          <a:bodyPr anchor="b">
            <a:noAutofit/>
          </a:bodyPr>
          <a:lstStyle>
            <a:lvl1pPr>
              <a:spcBef>
                <a:spcPts val="100"/>
              </a:spcBef>
              <a:defRPr sz="800"/>
            </a:lvl1pPr>
            <a:lvl2pPr>
              <a:spcBef>
                <a:spcPts val="100"/>
              </a:spcBef>
              <a:defRPr sz="800"/>
            </a:lvl2pPr>
            <a:lvl3pPr>
              <a:spcBef>
                <a:spcPts val="100"/>
              </a:spcBef>
              <a:defRPr sz="800"/>
            </a:lvl3pPr>
            <a:lvl4pPr>
              <a:spcBef>
                <a:spcPts val="100"/>
              </a:spcBef>
              <a:defRPr sz="800"/>
            </a:lvl4pPr>
            <a:lvl5pPr>
              <a:spcBef>
                <a:spcPts val="100"/>
              </a:spcBef>
              <a:defRPr sz="800"/>
            </a:lvl5pPr>
          </a:lstStyle>
          <a:p>
            <a:pPr lvl="0"/>
            <a:r>
              <a:rPr lang="en-GB"/>
              <a:t>Reference/source</a:t>
            </a:r>
          </a:p>
        </p:txBody>
      </p:sp>
    </p:spTree>
    <p:extLst>
      <p:ext uri="{BB962C8B-B14F-4D97-AF65-F5344CB8AC3E}">
        <p14:creationId xmlns:p14="http://schemas.microsoft.com/office/powerpoint/2010/main" val="20149350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Left) + Quote '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965AFF8-EBA0-0BE5-43C2-7D18E3E16235}"/>
              </a:ext>
            </a:extLst>
          </p:cNvPr>
          <p:cNvSpPr/>
          <p:nvPr userDrawn="1"/>
        </p:nvSpPr>
        <p:spPr>
          <a:xfrm>
            <a:off x="610307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65288292-E81C-36A8-BF4A-38F8FD4B7A8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02000" y="0"/>
            <a:ext cx="6102929" cy="6865200"/>
          </a:xfrm>
          <a:prstGeom prst="rect">
            <a:avLst/>
          </a:prstGeom>
        </p:spPr>
      </p:pic>
      <p:sp>
        <p:nvSpPr>
          <p:cNvPr id="2" name="Title 1">
            <a:extLst>
              <a:ext uri="{FF2B5EF4-FFF2-40B4-BE49-F238E27FC236}">
                <a16:creationId xmlns:a16="http://schemas.microsoft.com/office/drawing/2014/main" id="{B56ED483-6C2F-A436-A5D9-A0E6EDD51D69}"/>
              </a:ext>
            </a:extLst>
          </p:cNvPr>
          <p:cNvSpPr>
            <a:spLocks noGrp="1"/>
          </p:cNvSpPr>
          <p:nvPr>
            <p:ph type="title"/>
          </p:nvPr>
        </p:nvSpPr>
        <p:spPr>
          <a:xfrm>
            <a:off x="324000" y="241527"/>
            <a:ext cx="3909863" cy="1517423"/>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2ADD529-D253-8FA6-3ACA-02568ED6C1F1}"/>
              </a:ext>
            </a:extLst>
          </p:cNvPr>
          <p:cNvSpPr>
            <a:spLocks noGrp="1"/>
          </p:cNvSpPr>
          <p:nvPr>
            <p:ph idx="1"/>
          </p:nvPr>
        </p:nvSpPr>
        <p:spPr>
          <a:xfrm>
            <a:off x="324000" y="2916000"/>
            <a:ext cx="3751113" cy="3200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FAB9596-65A0-4462-1D7E-57DBDB84136D}"/>
              </a:ext>
            </a:extLst>
          </p:cNvPr>
          <p:cNvSpPr>
            <a:spLocks noGrp="1"/>
          </p:cNvSpPr>
          <p:nvPr>
            <p:ph type="dt" sz="half" idx="10"/>
          </p:nvPr>
        </p:nvSpPr>
        <p:spPr/>
        <p:txBody>
          <a:bodyPr/>
          <a:lstStyle>
            <a:lvl1pPr>
              <a:defRPr>
                <a:solidFill>
                  <a:schemeClr val="bg1"/>
                </a:solidFill>
              </a:defRPr>
            </a:lvl1pPr>
          </a:lstStyle>
          <a:p>
            <a:fld id="{C76CCECD-3FFD-614C-ACB3-8E0509D52CCB}" type="datetime1">
              <a:rPr lang="en-GB" smtClean="0"/>
              <a:t>22/04/2024</a:t>
            </a:fld>
            <a:endParaRPr lang="en-GB"/>
          </a:p>
        </p:txBody>
      </p:sp>
      <p:sp>
        <p:nvSpPr>
          <p:cNvPr id="5" name="Footer Placeholder 4">
            <a:extLst>
              <a:ext uri="{FF2B5EF4-FFF2-40B4-BE49-F238E27FC236}">
                <a16:creationId xmlns:a16="http://schemas.microsoft.com/office/drawing/2014/main" id="{9C254FBE-B051-A4D6-EA9C-E3A2B6D8828A}"/>
              </a:ext>
            </a:extLst>
          </p:cNvPr>
          <p:cNvSpPr>
            <a:spLocks noGrp="1"/>
          </p:cNvSpPr>
          <p:nvPr>
            <p:ph type="ftr" sz="quarter" idx="11"/>
          </p:nvPr>
        </p:nvSpPr>
        <p:spPr/>
        <p:txBody>
          <a:bodyPr/>
          <a:lstStyle/>
          <a:p>
            <a:r>
              <a:rPr lang="en-GB"/>
              <a:t>Business use only</a:t>
            </a:r>
          </a:p>
        </p:txBody>
      </p:sp>
      <p:sp>
        <p:nvSpPr>
          <p:cNvPr id="6" name="Slide Number Placeholder 5">
            <a:extLst>
              <a:ext uri="{FF2B5EF4-FFF2-40B4-BE49-F238E27FC236}">
                <a16:creationId xmlns:a16="http://schemas.microsoft.com/office/drawing/2014/main" id="{854843CB-CEC7-C61A-9DCC-88F253B4301E}"/>
              </a:ext>
            </a:extLst>
          </p:cNvPr>
          <p:cNvSpPr>
            <a:spLocks noGrp="1"/>
          </p:cNvSpPr>
          <p:nvPr>
            <p:ph type="sldNum" sz="quarter" idx="12"/>
          </p:nvPr>
        </p:nvSpPr>
        <p:spPr/>
        <p:txBody>
          <a:bodyPr/>
          <a:lstStyle/>
          <a:p>
            <a:fld id="{A31C51CB-94C2-40E2-B070-08CEE3D6A386}" type="slidenum">
              <a:rPr lang="en-GB" smtClean="0"/>
              <a:t>‹#›</a:t>
            </a:fld>
            <a:endParaRPr lang="en-GB"/>
          </a:p>
        </p:txBody>
      </p:sp>
      <p:sp>
        <p:nvSpPr>
          <p:cNvPr id="11" name="Text Placeholder 10">
            <a:extLst>
              <a:ext uri="{FF2B5EF4-FFF2-40B4-BE49-F238E27FC236}">
                <a16:creationId xmlns:a16="http://schemas.microsoft.com/office/drawing/2014/main" id="{F67051CC-FF6D-EBE5-24EB-A0C1CF6D8055}"/>
              </a:ext>
            </a:extLst>
          </p:cNvPr>
          <p:cNvSpPr>
            <a:spLocks noGrp="1"/>
          </p:cNvSpPr>
          <p:nvPr>
            <p:ph type="body" sz="quarter" idx="13" hasCustomPrompt="1"/>
          </p:nvPr>
        </p:nvSpPr>
        <p:spPr>
          <a:xfrm>
            <a:off x="7253969" y="2220013"/>
            <a:ext cx="4288744" cy="1821762"/>
          </a:xfrm>
        </p:spPr>
        <p:txBody>
          <a:bodyPr/>
          <a:lstStyle>
            <a:lvl1pPr marL="212400" indent="-212400">
              <a:lnSpc>
                <a:spcPct val="100000"/>
              </a:lnSpc>
              <a:defRPr sz="3200" b="1">
                <a:solidFill>
                  <a:schemeClr val="bg1"/>
                </a:solidFill>
              </a:defRPr>
            </a:lvl1pPr>
            <a:lvl2pPr marL="212400" indent="-212400">
              <a:lnSpc>
                <a:spcPct val="100000"/>
              </a:lnSpc>
              <a:defRPr sz="3200" b="1"/>
            </a:lvl2pPr>
            <a:lvl3pPr marL="212400" indent="-212400">
              <a:lnSpc>
                <a:spcPct val="100000"/>
              </a:lnSpc>
              <a:defRPr sz="3200" b="1"/>
            </a:lvl3pPr>
            <a:lvl4pPr marL="212400" indent="-212400">
              <a:lnSpc>
                <a:spcPct val="100000"/>
              </a:lnSpc>
              <a:defRPr sz="3200" b="1"/>
            </a:lvl4pPr>
            <a:lvl5pPr marL="212400" indent="-212400">
              <a:lnSpc>
                <a:spcPct val="100000"/>
              </a:lnSpc>
              <a:defRPr sz="3200" b="1"/>
            </a:lvl5pPr>
          </a:lstStyle>
          <a:p>
            <a:pPr lvl="0"/>
            <a:r>
              <a:rPr lang="en-US"/>
              <a:t>“Click to edit pull out quote</a:t>
            </a:r>
          </a:p>
        </p:txBody>
      </p:sp>
      <p:pic>
        <p:nvPicPr>
          <p:cNvPr id="12" name="Picture 11">
            <a:extLst>
              <a:ext uri="{FF2B5EF4-FFF2-40B4-BE49-F238E27FC236}">
                <a16:creationId xmlns:a16="http://schemas.microsoft.com/office/drawing/2014/main" id="{8BE78848-C281-5634-0384-FD71EAC76DF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55630" y="6376026"/>
            <a:ext cx="1175538" cy="169565"/>
          </a:xfrm>
          <a:prstGeom prst="rect">
            <a:avLst/>
          </a:prstGeom>
        </p:spPr>
      </p:pic>
      <p:sp>
        <p:nvSpPr>
          <p:cNvPr id="9" name="Text Placeholder 9">
            <a:extLst>
              <a:ext uri="{FF2B5EF4-FFF2-40B4-BE49-F238E27FC236}">
                <a16:creationId xmlns:a16="http://schemas.microsoft.com/office/drawing/2014/main" id="{7C07CAE0-7CB4-F89A-263B-BC31CD38C61D}"/>
              </a:ext>
            </a:extLst>
          </p:cNvPr>
          <p:cNvSpPr>
            <a:spLocks noGrp="1"/>
          </p:cNvSpPr>
          <p:nvPr>
            <p:ph type="body" sz="quarter" idx="14" hasCustomPrompt="1"/>
          </p:nvPr>
        </p:nvSpPr>
        <p:spPr>
          <a:xfrm>
            <a:off x="323999" y="5516328"/>
            <a:ext cx="3751113" cy="636072"/>
          </a:xfrm>
        </p:spPr>
        <p:txBody>
          <a:bodyPr anchor="b">
            <a:noAutofit/>
          </a:bodyPr>
          <a:lstStyle>
            <a:lvl1pPr>
              <a:spcBef>
                <a:spcPts val="100"/>
              </a:spcBef>
              <a:defRPr sz="800"/>
            </a:lvl1pPr>
            <a:lvl2pPr>
              <a:spcBef>
                <a:spcPts val="100"/>
              </a:spcBef>
              <a:defRPr sz="800"/>
            </a:lvl2pPr>
            <a:lvl3pPr>
              <a:spcBef>
                <a:spcPts val="100"/>
              </a:spcBef>
              <a:defRPr sz="800"/>
            </a:lvl3pPr>
            <a:lvl4pPr>
              <a:spcBef>
                <a:spcPts val="100"/>
              </a:spcBef>
              <a:defRPr sz="800"/>
            </a:lvl4pPr>
            <a:lvl5pPr>
              <a:spcBef>
                <a:spcPts val="100"/>
              </a:spcBef>
              <a:defRPr sz="800"/>
            </a:lvl5pPr>
          </a:lstStyle>
          <a:p>
            <a:pPr lvl="0"/>
            <a:r>
              <a:rPr lang="en-GB"/>
              <a:t>Reference/source</a:t>
            </a:r>
          </a:p>
        </p:txBody>
      </p:sp>
    </p:spTree>
    <p:extLst>
      <p:ext uri="{BB962C8B-B14F-4D97-AF65-F5344CB8AC3E}">
        <p14:creationId xmlns:p14="http://schemas.microsoft.com/office/powerpoint/2010/main" val="32186965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Left) + Quote 'A'">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965AFF8-EBA0-0BE5-43C2-7D18E3E16235}"/>
              </a:ext>
            </a:extLst>
          </p:cNvPr>
          <p:cNvSpPr/>
          <p:nvPr userDrawn="1"/>
        </p:nvSpPr>
        <p:spPr>
          <a:xfrm>
            <a:off x="610307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A6927CCB-3DC4-BDE1-4090-DE2C01E955D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02000" y="0"/>
            <a:ext cx="6102930" cy="6865200"/>
          </a:xfrm>
          <a:prstGeom prst="rect">
            <a:avLst/>
          </a:prstGeom>
        </p:spPr>
      </p:pic>
      <p:sp>
        <p:nvSpPr>
          <p:cNvPr id="2" name="Title 1">
            <a:extLst>
              <a:ext uri="{FF2B5EF4-FFF2-40B4-BE49-F238E27FC236}">
                <a16:creationId xmlns:a16="http://schemas.microsoft.com/office/drawing/2014/main" id="{B56ED483-6C2F-A436-A5D9-A0E6EDD51D69}"/>
              </a:ext>
            </a:extLst>
          </p:cNvPr>
          <p:cNvSpPr>
            <a:spLocks noGrp="1"/>
          </p:cNvSpPr>
          <p:nvPr>
            <p:ph type="title"/>
          </p:nvPr>
        </p:nvSpPr>
        <p:spPr>
          <a:xfrm>
            <a:off x="324000" y="241527"/>
            <a:ext cx="3909863" cy="1517423"/>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2ADD529-D253-8FA6-3ACA-02568ED6C1F1}"/>
              </a:ext>
            </a:extLst>
          </p:cNvPr>
          <p:cNvSpPr>
            <a:spLocks noGrp="1"/>
          </p:cNvSpPr>
          <p:nvPr>
            <p:ph idx="1"/>
          </p:nvPr>
        </p:nvSpPr>
        <p:spPr>
          <a:xfrm>
            <a:off x="324000" y="2916000"/>
            <a:ext cx="3751113" cy="3200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FAB9596-65A0-4462-1D7E-57DBDB84136D}"/>
              </a:ext>
            </a:extLst>
          </p:cNvPr>
          <p:cNvSpPr>
            <a:spLocks noGrp="1"/>
          </p:cNvSpPr>
          <p:nvPr>
            <p:ph type="dt" sz="half" idx="10"/>
          </p:nvPr>
        </p:nvSpPr>
        <p:spPr/>
        <p:txBody>
          <a:bodyPr/>
          <a:lstStyle>
            <a:lvl1pPr>
              <a:defRPr>
                <a:solidFill>
                  <a:schemeClr val="bg1"/>
                </a:solidFill>
              </a:defRPr>
            </a:lvl1pPr>
          </a:lstStyle>
          <a:p>
            <a:fld id="{24271C13-DF95-9142-8EC7-C553641B12B5}" type="datetime1">
              <a:rPr lang="en-GB" smtClean="0"/>
              <a:t>22/04/2024</a:t>
            </a:fld>
            <a:endParaRPr lang="en-GB"/>
          </a:p>
        </p:txBody>
      </p:sp>
      <p:sp>
        <p:nvSpPr>
          <p:cNvPr id="5" name="Footer Placeholder 4">
            <a:extLst>
              <a:ext uri="{FF2B5EF4-FFF2-40B4-BE49-F238E27FC236}">
                <a16:creationId xmlns:a16="http://schemas.microsoft.com/office/drawing/2014/main" id="{9C254FBE-B051-A4D6-EA9C-E3A2B6D8828A}"/>
              </a:ext>
            </a:extLst>
          </p:cNvPr>
          <p:cNvSpPr>
            <a:spLocks noGrp="1"/>
          </p:cNvSpPr>
          <p:nvPr>
            <p:ph type="ftr" sz="quarter" idx="11"/>
          </p:nvPr>
        </p:nvSpPr>
        <p:spPr/>
        <p:txBody>
          <a:bodyPr/>
          <a:lstStyle/>
          <a:p>
            <a:r>
              <a:rPr lang="en-GB"/>
              <a:t>Business use only</a:t>
            </a:r>
          </a:p>
        </p:txBody>
      </p:sp>
      <p:sp>
        <p:nvSpPr>
          <p:cNvPr id="6" name="Slide Number Placeholder 5">
            <a:extLst>
              <a:ext uri="{FF2B5EF4-FFF2-40B4-BE49-F238E27FC236}">
                <a16:creationId xmlns:a16="http://schemas.microsoft.com/office/drawing/2014/main" id="{854843CB-CEC7-C61A-9DCC-88F253B4301E}"/>
              </a:ext>
            </a:extLst>
          </p:cNvPr>
          <p:cNvSpPr>
            <a:spLocks noGrp="1"/>
          </p:cNvSpPr>
          <p:nvPr>
            <p:ph type="sldNum" sz="quarter" idx="12"/>
          </p:nvPr>
        </p:nvSpPr>
        <p:spPr/>
        <p:txBody>
          <a:bodyPr/>
          <a:lstStyle/>
          <a:p>
            <a:fld id="{A31C51CB-94C2-40E2-B070-08CEE3D6A386}" type="slidenum">
              <a:rPr lang="en-GB" smtClean="0"/>
              <a:t>‹#›</a:t>
            </a:fld>
            <a:endParaRPr lang="en-GB"/>
          </a:p>
        </p:txBody>
      </p:sp>
      <p:sp>
        <p:nvSpPr>
          <p:cNvPr id="11" name="Text Placeholder 10">
            <a:extLst>
              <a:ext uri="{FF2B5EF4-FFF2-40B4-BE49-F238E27FC236}">
                <a16:creationId xmlns:a16="http://schemas.microsoft.com/office/drawing/2014/main" id="{F67051CC-FF6D-EBE5-24EB-A0C1CF6D8055}"/>
              </a:ext>
            </a:extLst>
          </p:cNvPr>
          <p:cNvSpPr>
            <a:spLocks noGrp="1"/>
          </p:cNvSpPr>
          <p:nvPr>
            <p:ph type="body" sz="quarter" idx="13" hasCustomPrompt="1"/>
          </p:nvPr>
        </p:nvSpPr>
        <p:spPr>
          <a:xfrm>
            <a:off x="6938129" y="3337093"/>
            <a:ext cx="4117222" cy="2120900"/>
          </a:xfrm>
        </p:spPr>
        <p:txBody>
          <a:bodyPr/>
          <a:lstStyle>
            <a:lvl1pPr marL="212400" indent="-212400">
              <a:lnSpc>
                <a:spcPct val="100000"/>
              </a:lnSpc>
              <a:defRPr sz="3200" b="1">
                <a:solidFill>
                  <a:schemeClr val="bg1"/>
                </a:solidFill>
              </a:defRPr>
            </a:lvl1pPr>
            <a:lvl2pPr marL="212400" indent="-212400">
              <a:lnSpc>
                <a:spcPct val="100000"/>
              </a:lnSpc>
              <a:defRPr sz="3200" b="1"/>
            </a:lvl2pPr>
            <a:lvl3pPr marL="212400" indent="-212400">
              <a:lnSpc>
                <a:spcPct val="100000"/>
              </a:lnSpc>
              <a:defRPr sz="3200" b="1"/>
            </a:lvl3pPr>
            <a:lvl4pPr marL="212400" indent="-212400">
              <a:lnSpc>
                <a:spcPct val="100000"/>
              </a:lnSpc>
              <a:defRPr sz="3200" b="1"/>
            </a:lvl4pPr>
            <a:lvl5pPr marL="212400" indent="-212400">
              <a:lnSpc>
                <a:spcPct val="100000"/>
              </a:lnSpc>
              <a:defRPr sz="3200" b="1"/>
            </a:lvl5pPr>
          </a:lstStyle>
          <a:p>
            <a:pPr lvl="0"/>
            <a:r>
              <a:rPr lang="en-US"/>
              <a:t>“Click to edit pull out quote</a:t>
            </a:r>
          </a:p>
        </p:txBody>
      </p:sp>
      <p:pic>
        <p:nvPicPr>
          <p:cNvPr id="12" name="Picture 11">
            <a:extLst>
              <a:ext uri="{FF2B5EF4-FFF2-40B4-BE49-F238E27FC236}">
                <a16:creationId xmlns:a16="http://schemas.microsoft.com/office/drawing/2014/main" id="{8BE78848-C281-5634-0384-FD71EAC76DF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55630" y="6376026"/>
            <a:ext cx="1175538" cy="169565"/>
          </a:xfrm>
          <a:prstGeom prst="rect">
            <a:avLst/>
          </a:prstGeom>
        </p:spPr>
      </p:pic>
      <p:sp>
        <p:nvSpPr>
          <p:cNvPr id="9" name="Text Placeholder 9">
            <a:extLst>
              <a:ext uri="{FF2B5EF4-FFF2-40B4-BE49-F238E27FC236}">
                <a16:creationId xmlns:a16="http://schemas.microsoft.com/office/drawing/2014/main" id="{6777D425-80BB-3F80-5CA9-982474F467D4}"/>
              </a:ext>
            </a:extLst>
          </p:cNvPr>
          <p:cNvSpPr>
            <a:spLocks noGrp="1"/>
          </p:cNvSpPr>
          <p:nvPr>
            <p:ph type="body" sz="quarter" idx="14" hasCustomPrompt="1"/>
          </p:nvPr>
        </p:nvSpPr>
        <p:spPr>
          <a:xfrm>
            <a:off x="323999" y="5516328"/>
            <a:ext cx="3751113" cy="636072"/>
          </a:xfrm>
        </p:spPr>
        <p:txBody>
          <a:bodyPr anchor="b">
            <a:noAutofit/>
          </a:bodyPr>
          <a:lstStyle>
            <a:lvl1pPr>
              <a:spcBef>
                <a:spcPts val="100"/>
              </a:spcBef>
              <a:defRPr sz="800"/>
            </a:lvl1pPr>
            <a:lvl2pPr>
              <a:spcBef>
                <a:spcPts val="100"/>
              </a:spcBef>
              <a:defRPr sz="800"/>
            </a:lvl2pPr>
            <a:lvl3pPr>
              <a:spcBef>
                <a:spcPts val="100"/>
              </a:spcBef>
              <a:defRPr sz="800"/>
            </a:lvl3pPr>
            <a:lvl4pPr>
              <a:spcBef>
                <a:spcPts val="100"/>
              </a:spcBef>
              <a:defRPr sz="800"/>
            </a:lvl4pPr>
            <a:lvl5pPr>
              <a:spcBef>
                <a:spcPts val="100"/>
              </a:spcBef>
              <a:defRPr sz="800"/>
            </a:lvl5pPr>
          </a:lstStyle>
          <a:p>
            <a:pPr lvl="0"/>
            <a:r>
              <a:rPr lang="en-GB"/>
              <a:t>Reference/source</a:t>
            </a:r>
          </a:p>
        </p:txBody>
      </p:sp>
    </p:spTree>
    <p:extLst>
      <p:ext uri="{BB962C8B-B14F-4D97-AF65-F5344CB8AC3E}">
        <p14:creationId xmlns:p14="http://schemas.microsoft.com/office/powerpoint/2010/main" val="22489046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Left) + Quote '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965AFF8-EBA0-0BE5-43C2-7D18E3E16235}"/>
              </a:ext>
            </a:extLst>
          </p:cNvPr>
          <p:cNvSpPr/>
          <p:nvPr userDrawn="1"/>
        </p:nvSpPr>
        <p:spPr>
          <a:xfrm>
            <a:off x="610307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C2A687C7-D8FC-2814-0276-C1198ED8C3C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02000" y="0"/>
            <a:ext cx="6102930" cy="6865200"/>
          </a:xfrm>
          <a:prstGeom prst="rect">
            <a:avLst/>
          </a:prstGeom>
        </p:spPr>
      </p:pic>
      <p:sp>
        <p:nvSpPr>
          <p:cNvPr id="2" name="Title 1">
            <a:extLst>
              <a:ext uri="{FF2B5EF4-FFF2-40B4-BE49-F238E27FC236}">
                <a16:creationId xmlns:a16="http://schemas.microsoft.com/office/drawing/2014/main" id="{B56ED483-6C2F-A436-A5D9-A0E6EDD51D69}"/>
              </a:ext>
            </a:extLst>
          </p:cNvPr>
          <p:cNvSpPr>
            <a:spLocks noGrp="1"/>
          </p:cNvSpPr>
          <p:nvPr>
            <p:ph type="title"/>
          </p:nvPr>
        </p:nvSpPr>
        <p:spPr>
          <a:xfrm>
            <a:off x="324000" y="241527"/>
            <a:ext cx="3909863" cy="1517423"/>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2ADD529-D253-8FA6-3ACA-02568ED6C1F1}"/>
              </a:ext>
            </a:extLst>
          </p:cNvPr>
          <p:cNvSpPr>
            <a:spLocks noGrp="1"/>
          </p:cNvSpPr>
          <p:nvPr>
            <p:ph idx="1"/>
          </p:nvPr>
        </p:nvSpPr>
        <p:spPr>
          <a:xfrm>
            <a:off x="324000" y="2916000"/>
            <a:ext cx="3751113" cy="3200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FAB9596-65A0-4462-1D7E-57DBDB84136D}"/>
              </a:ext>
            </a:extLst>
          </p:cNvPr>
          <p:cNvSpPr>
            <a:spLocks noGrp="1"/>
          </p:cNvSpPr>
          <p:nvPr>
            <p:ph type="dt" sz="half" idx="10"/>
          </p:nvPr>
        </p:nvSpPr>
        <p:spPr/>
        <p:txBody>
          <a:bodyPr/>
          <a:lstStyle>
            <a:lvl1pPr>
              <a:defRPr>
                <a:solidFill>
                  <a:schemeClr val="bg1"/>
                </a:solidFill>
              </a:defRPr>
            </a:lvl1pPr>
          </a:lstStyle>
          <a:p>
            <a:fld id="{52E2601B-FF4D-9C45-9AED-01EABAB7FAA6}" type="datetime1">
              <a:rPr lang="en-GB" smtClean="0"/>
              <a:t>22/04/2024</a:t>
            </a:fld>
            <a:endParaRPr lang="en-GB"/>
          </a:p>
        </p:txBody>
      </p:sp>
      <p:sp>
        <p:nvSpPr>
          <p:cNvPr id="5" name="Footer Placeholder 4">
            <a:extLst>
              <a:ext uri="{FF2B5EF4-FFF2-40B4-BE49-F238E27FC236}">
                <a16:creationId xmlns:a16="http://schemas.microsoft.com/office/drawing/2014/main" id="{9C254FBE-B051-A4D6-EA9C-E3A2B6D8828A}"/>
              </a:ext>
            </a:extLst>
          </p:cNvPr>
          <p:cNvSpPr>
            <a:spLocks noGrp="1"/>
          </p:cNvSpPr>
          <p:nvPr>
            <p:ph type="ftr" sz="quarter" idx="11"/>
          </p:nvPr>
        </p:nvSpPr>
        <p:spPr/>
        <p:txBody>
          <a:bodyPr/>
          <a:lstStyle/>
          <a:p>
            <a:r>
              <a:rPr lang="en-GB"/>
              <a:t>Business use only</a:t>
            </a:r>
          </a:p>
        </p:txBody>
      </p:sp>
      <p:sp>
        <p:nvSpPr>
          <p:cNvPr id="6" name="Slide Number Placeholder 5">
            <a:extLst>
              <a:ext uri="{FF2B5EF4-FFF2-40B4-BE49-F238E27FC236}">
                <a16:creationId xmlns:a16="http://schemas.microsoft.com/office/drawing/2014/main" id="{854843CB-CEC7-C61A-9DCC-88F253B4301E}"/>
              </a:ext>
            </a:extLst>
          </p:cNvPr>
          <p:cNvSpPr>
            <a:spLocks noGrp="1"/>
          </p:cNvSpPr>
          <p:nvPr>
            <p:ph type="sldNum" sz="quarter" idx="12"/>
          </p:nvPr>
        </p:nvSpPr>
        <p:spPr/>
        <p:txBody>
          <a:bodyPr/>
          <a:lstStyle/>
          <a:p>
            <a:fld id="{A31C51CB-94C2-40E2-B070-08CEE3D6A386}" type="slidenum">
              <a:rPr lang="en-GB" smtClean="0"/>
              <a:t>‹#›</a:t>
            </a:fld>
            <a:endParaRPr lang="en-GB"/>
          </a:p>
        </p:txBody>
      </p:sp>
      <p:sp>
        <p:nvSpPr>
          <p:cNvPr id="11" name="Text Placeholder 10">
            <a:extLst>
              <a:ext uri="{FF2B5EF4-FFF2-40B4-BE49-F238E27FC236}">
                <a16:creationId xmlns:a16="http://schemas.microsoft.com/office/drawing/2014/main" id="{F67051CC-FF6D-EBE5-24EB-A0C1CF6D8055}"/>
              </a:ext>
            </a:extLst>
          </p:cNvPr>
          <p:cNvSpPr>
            <a:spLocks noGrp="1"/>
          </p:cNvSpPr>
          <p:nvPr>
            <p:ph type="body" sz="quarter" idx="13" hasCustomPrompt="1"/>
          </p:nvPr>
        </p:nvSpPr>
        <p:spPr>
          <a:xfrm>
            <a:off x="7253969" y="2874039"/>
            <a:ext cx="4130748" cy="2120900"/>
          </a:xfrm>
        </p:spPr>
        <p:txBody>
          <a:bodyPr/>
          <a:lstStyle>
            <a:lvl1pPr marL="212400" indent="-212400">
              <a:lnSpc>
                <a:spcPct val="100000"/>
              </a:lnSpc>
              <a:defRPr sz="3200" b="1">
                <a:solidFill>
                  <a:schemeClr val="bg1"/>
                </a:solidFill>
              </a:defRPr>
            </a:lvl1pPr>
            <a:lvl2pPr marL="212400" indent="-212400">
              <a:lnSpc>
                <a:spcPct val="100000"/>
              </a:lnSpc>
              <a:defRPr sz="3200" b="1"/>
            </a:lvl2pPr>
            <a:lvl3pPr marL="212400" indent="-212400">
              <a:lnSpc>
                <a:spcPct val="100000"/>
              </a:lnSpc>
              <a:defRPr sz="3200" b="1"/>
            </a:lvl3pPr>
            <a:lvl4pPr marL="212400" indent="-212400">
              <a:lnSpc>
                <a:spcPct val="100000"/>
              </a:lnSpc>
              <a:defRPr sz="3200" b="1"/>
            </a:lvl4pPr>
            <a:lvl5pPr marL="212400" indent="-212400">
              <a:lnSpc>
                <a:spcPct val="100000"/>
              </a:lnSpc>
              <a:defRPr sz="3200" b="1"/>
            </a:lvl5pPr>
          </a:lstStyle>
          <a:p>
            <a:pPr lvl="0"/>
            <a:r>
              <a:rPr lang="en-US"/>
              <a:t>“Click to edit pull out quote</a:t>
            </a:r>
          </a:p>
        </p:txBody>
      </p:sp>
      <p:pic>
        <p:nvPicPr>
          <p:cNvPr id="12" name="Picture 11">
            <a:extLst>
              <a:ext uri="{FF2B5EF4-FFF2-40B4-BE49-F238E27FC236}">
                <a16:creationId xmlns:a16="http://schemas.microsoft.com/office/drawing/2014/main" id="{8BE78848-C281-5634-0384-FD71EAC76DF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55630" y="6376026"/>
            <a:ext cx="1175538" cy="169565"/>
          </a:xfrm>
          <a:prstGeom prst="rect">
            <a:avLst/>
          </a:prstGeom>
        </p:spPr>
      </p:pic>
      <p:sp>
        <p:nvSpPr>
          <p:cNvPr id="9" name="Text Placeholder 9">
            <a:extLst>
              <a:ext uri="{FF2B5EF4-FFF2-40B4-BE49-F238E27FC236}">
                <a16:creationId xmlns:a16="http://schemas.microsoft.com/office/drawing/2014/main" id="{30EDDB2B-3F5E-E7AC-B860-258B15916818}"/>
              </a:ext>
            </a:extLst>
          </p:cNvPr>
          <p:cNvSpPr>
            <a:spLocks noGrp="1"/>
          </p:cNvSpPr>
          <p:nvPr>
            <p:ph type="body" sz="quarter" idx="14" hasCustomPrompt="1"/>
          </p:nvPr>
        </p:nvSpPr>
        <p:spPr>
          <a:xfrm>
            <a:off x="323999" y="5516328"/>
            <a:ext cx="3751113" cy="636072"/>
          </a:xfrm>
        </p:spPr>
        <p:txBody>
          <a:bodyPr anchor="b">
            <a:noAutofit/>
          </a:bodyPr>
          <a:lstStyle>
            <a:lvl1pPr>
              <a:spcBef>
                <a:spcPts val="100"/>
              </a:spcBef>
              <a:defRPr sz="800"/>
            </a:lvl1pPr>
            <a:lvl2pPr>
              <a:spcBef>
                <a:spcPts val="100"/>
              </a:spcBef>
              <a:defRPr sz="800"/>
            </a:lvl2pPr>
            <a:lvl3pPr>
              <a:spcBef>
                <a:spcPts val="100"/>
              </a:spcBef>
              <a:defRPr sz="800"/>
            </a:lvl3pPr>
            <a:lvl4pPr>
              <a:spcBef>
                <a:spcPts val="100"/>
              </a:spcBef>
              <a:defRPr sz="800"/>
            </a:lvl4pPr>
            <a:lvl5pPr>
              <a:spcBef>
                <a:spcPts val="100"/>
              </a:spcBef>
              <a:defRPr sz="800"/>
            </a:lvl5pPr>
          </a:lstStyle>
          <a:p>
            <a:pPr lvl="0"/>
            <a:r>
              <a:rPr lang="en-GB"/>
              <a:t>Reference/source</a:t>
            </a:r>
          </a:p>
        </p:txBody>
      </p:sp>
    </p:spTree>
    <p:extLst>
      <p:ext uri="{BB962C8B-B14F-4D97-AF65-F5344CB8AC3E}">
        <p14:creationId xmlns:p14="http://schemas.microsoft.com/office/powerpoint/2010/main" val="2812407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A' crop 1">
    <p:bg>
      <p:bgPr>
        <a:solidFill>
          <a:schemeClr val="accent3"/>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92EDA2D-56F5-00A2-BA7B-4E0173FAA45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600"/>
            <a:ext cx="12207492" cy="6868800"/>
          </a:xfrm>
          <a:prstGeom prst="rect">
            <a:avLst/>
          </a:prstGeom>
        </p:spPr>
      </p:pic>
      <p:sp>
        <p:nvSpPr>
          <p:cNvPr id="2" name="Title 1">
            <a:extLst>
              <a:ext uri="{FF2B5EF4-FFF2-40B4-BE49-F238E27FC236}">
                <a16:creationId xmlns:a16="http://schemas.microsoft.com/office/drawing/2014/main" id="{DAC89F71-0B0D-536C-BB85-858CCDE3FE1E}"/>
              </a:ext>
            </a:extLst>
          </p:cNvPr>
          <p:cNvSpPr>
            <a:spLocks noGrp="1"/>
          </p:cNvSpPr>
          <p:nvPr>
            <p:ph type="ctrTitle"/>
          </p:nvPr>
        </p:nvSpPr>
        <p:spPr>
          <a:xfrm>
            <a:off x="4233863" y="1277333"/>
            <a:ext cx="5359400" cy="2600930"/>
          </a:xfrm>
        </p:spPr>
        <p:txBody>
          <a:bodyPr anchor="t" anchorCtr="0">
            <a:noAutofit/>
          </a:bodyPr>
          <a:lstStyle>
            <a:lvl1pPr algn="l">
              <a:lnSpc>
                <a:spcPct val="95000"/>
              </a:lnSpc>
              <a:defRPr sz="4200">
                <a:solidFill>
                  <a:schemeClr val="accent3"/>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C9F0AA1-FED0-B31E-A111-149E94245484}"/>
              </a:ext>
            </a:extLst>
          </p:cNvPr>
          <p:cNvSpPr>
            <a:spLocks noGrp="1"/>
          </p:cNvSpPr>
          <p:nvPr>
            <p:ph type="subTitle" idx="1"/>
          </p:nvPr>
        </p:nvSpPr>
        <p:spPr>
          <a:xfrm>
            <a:off x="324001" y="1338606"/>
            <a:ext cx="2931962" cy="2539657"/>
          </a:xfrm>
        </p:spPr>
        <p:txBody>
          <a:bodyPr anchor="t" anchorCtr="0">
            <a:noAutofit/>
          </a:bodyPr>
          <a:lstStyle>
            <a:lvl1pPr marL="0" indent="0" algn="l">
              <a:spcBef>
                <a:spcPts val="0"/>
              </a:spcBef>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8" name="Picture 7">
            <a:extLst>
              <a:ext uri="{FF2B5EF4-FFF2-40B4-BE49-F238E27FC236}">
                <a16:creationId xmlns:a16="http://schemas.microsoft.com/office/drawing/2014/main" id="{7F9D0656-1615-ECFB-CFB9-A18641D0858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90241" y="6286551"/>
            <a:ext cx="1747039" cy="252000"/>
          </a:xfrm>
          <a:prstGeom prst="rect">
            <a:avLst/>
          </a:prstGeom>
        </p:spPr>
      </p:pic>
    </p:spTree>
    <p:extLst>
      <p:ext uri="{BB962C8B-B14F-4D97-AF65-F5344CB8AC3E}">
        <p14:creationId xmlns:p14="http://schemas.microsoft.com/office/powerpoint/2010/main" val="141699101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Left) + Quote '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965AFF8-EBA0-0BE5-43C2-7D18E3E16235}"/>
              </a:ext>
            </a:extLst>
          </p:cNvPr>
          <p:cNvSpPr/>
          <p:nvPr userDrawn="1"/>
        </p:nvSpPr>
        <p:spPr>
          <a:xfrm>
            <a:off x="610307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009BE57E-4185-A07F-D475-2A07D27DA79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02000" y="0"/>
            <a:ext cx="6102930" cy="6865200"/>
          </a:xfrm>
          <a:prstGeom prst="rect">
            <a:avLst/>
          </a:prstGeom>
        </p:spPr>
      </p:pic>
      <p:sp>
        <p:nvSpPr>
          <p:cNvPr id="2" name="Title 1">
            <a:extLst>
              <a:ext uri="{FF2B5EF4-FFF2-40B4-BE49-F238E27FC236}">
                <a16:creationId xmlns:a16="http://schemas.microsoft.com/office/drawing/2014/main" id="{B56ED483-6C2F-A436-A5D9-A0E6EDD51D69}"/>
              </a:ext>
            </a:extLst>
          </p:cNvPr>
          <p:cNvSpPr>
            <a:spLocks noGrp="1"/>
          </p:cNvSpPr>
          <p:nvPr>
            <p:ph type="title"/>
          </p:nvPr>
        </p:nvSpPr>
        <p:spPr>
          <a:xfrm>
            <a:off x="324000" y="241527"/>
            <a:ext cx="3909863" cy="1517423"/>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2ADD529-D253-8FA6-3ACA-02568ED6C1F1}"/>
              </a:ext>
            </a:extLst>
          </p:cNvPr>
          <p:cNvSpPr>
            <a:spLocks noGrp="1"/>
          </p:cNvSpPr>
          <p:nvPr>
            <p:ph idx="1"/>
          </p:nvPr>
        </p:nvSpPr>
        <p:spPr>
          <a:xfrm>
            <a:off x="324000" y="2916000"/>
            <a:ext cx="3751113" cy="3200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FAB9596-65A0-4462-1D7E-57DBDB84136D}"/>
              </a:ext>
            </a:extLst>
          </p:cNvPr>
          <p:cNvSpPr>
            <a:spLocks noGrp="1"/>
          </p:cNvSpPr>
          <p:nvPr>
            <p:ph type="dt" sz="half" idx="10"/>
          </p:nvPr>
        </p:nvSpPr>
        <p:spPr/>
        <p:txBody>
          <a:bodyPr/>
          <a:lstStyle>
            <a:lvl1pPr>
              <a:defRPr>
                <a:solidFill>
                  <a:schemeClr val="bg1"/>
                </a:solidFill>
              </a:defRPr>
            </a:lvl1pPr>
          </a:lstStyle>
          <a:p>
            <a:fld id="{F2F7A13C-5235-194D-90D4-8D3DC7EF3BCA}" type="datetime1">
              <a:rPr lang="en-GB" smtClean="0"/>
              <a:t>22/04/2024</a:t>
            </a:fld>
            <a:endParaRPr lang="en-GB"/>
          </a:p>
        </p:txBody>
      </p:sp>
      <p:sp>
        <p:nvSpPr>
          <p:cNvPr id="5" name="Footer Placeholder 4">
            <a:extLst>
              <a:ext uri="{FF2B5EF4-FFF2-40B4-BE49-F238E27FC236}">
                <a16:creationId xmlns:a16="http://schemas.microsoft.com/office/drawing/2014/main" id="{9C254FBE-B051-A4D6-EA9C-E3A2B6D8828A}"/>
              </a:ext>
            </a:extLst>
          </p:cNvPr>
          <p:cNvSpPr>
            <a:spLocks noGrp="1"/>
          </p:cNvSpPr>
          <p:nvPr>
            <p:ph type="ftr" sz="quarter" idx="11"/>
          </p:nvPr>
        </p:nvSpPr>
        <p:spPr/>
        <p:txBody>
          <a:bodyPr/>
          <a:lstStyle/>
          <a:p>
            <a:r>
              <a:rPr lang="en-GB"/>
              <a:t>Business use only</a:t>
            </a:r>
          </a:p>
        </p:txBody>
      </p:sp>
      <p:sp>
        <p:nvSpPr>
          <p:cNvPr id="6" name="Slide Number Placeholder 5">
            <a:extLst>
              <a:ext uri="{FF2B5EF4-FFF2-40B4-BE49-F238E27FC236}">
                <a16:creationId xmlns:a16="http://schemas.microsoft.com/office/drawing/2014/main" id="{854843CB-CEC7-C61A-9DCC-88F253B4301E}"/>
              </a:ext>
            </a:extLst>
          </p:cNvPr>
          <p:cNvSpPr>
            <a:spLocks noGrp="1"/>
          </p:cNvSpPr>
          <p:nvPr>
            <p:ph type="sldNum" sz="quarter" idx="12"/>
          </p:nvPr>
        </p:nvSpPr>
        <p:spPr/>
        <p:txBody>
          <a:bodyPr/>
          <a:lstStyle/>
          <a:p>
            <a:fld id="{A31C51CB-94C2-40E2-B070-08CEE3D6A386}" type="slidenum">
              <a:rPr lang="en-GB" smtClean="0"/>
              <a:t>‹#›</a:t>
            </a:fld>
            <a:endParaRPr lang="en-GB"/>
          </a:p>
        </p:txBody>
      </p:sp>
      <p:sp>
        <p:nvSpPr>
          <p:cNvPr id="11" name="Text Placeholder 10">
            <a:extLst>
              <a:ext uri="{FF2B5EF4-FFF2-40B4-BE49-F238E27FC236}">
                <a16:creationId xmlns:a16="http://schemas.microsoft.com/office/drawing/2014/main" id="{F67051CC-FF6D-EBE5-24EB-A0C1CF6D8055}"/>
              </a:ext>
            </a:extLst>
          </p:cNvPr>
          <p:cNvSpPr>
            <a:spLocks noGrp="1"/>
          </p:cNvSpPr>
          <p:nvPr>
            <p:ph type="body" sz="quarter" idx="13" hasCustomPrompt="1"/>
          </p:nvPr>
        </p:nvSpPr>
        <p:spPr>
          <a:xfrm>
            <a:off x="8127999" y="1387475"/>
            <a:ext cx="3744914" cy="2041525"/>
          </a:xfrm>
        </p:spPr>
        <p:txBody>
          <a:bodyPr/>
          <a:lstStyle>
            <a:lvl1pPr marL="212400" indent="-212400">
              <a:lnSpc>
                <a:spcPct val="100000"/>
              </a:lnSpc>
              <a:defRPr sz="3200" b="1">
                <a:solidFill>
                  <a:schemeClr val="bg1"/>
                </a:solidFill>
              </a:defRPr>
            </a:lvl1pPr>
            <a:lvl2pPr marL="212400" indent="-212400">
              <a:lnSpc>
                <a:spcPct val="100000"/>
              </a:lnSpc>
              <a:defRPr sz="3200" b="1"/>
            </a:lvl2pPr>
            <a:lvl3pPr marL="212400" indent="-212400">
              <a:lnSpc>
                <a:spcPct val="100000"/>
              </a:lnSpc>
              <a:defRPr sz="3200" b="1"/>
            </a:lvl3pPr>
            <a:lvl4pPr marL="212400" indent="-212400">
              <a:lnSpc>
                <a:spcPct val="100000"/>
              </a:lnSpc>
              <a:defRPr sz="3200" b="1"/>
            </a:lvl4pPr>
            <a:lvl5pPr marL="212400" indent="-212400">
              <a:lnSpc>
                <a:spcPct val="100000"/>
              </a:lnSpc>
              <a:defRPr sz="3200" b="1"/>
            </a:lvl5pPr>
          </a:lstStyle>
          <a:p>
            <a:pPr lvl="0"/>
            <a:r>
              <a:rPr lang="en-US"/>
              <a:t>“Click to edit pull out quote</a:t>
            </a:r>
          </a:p>
        </p:txBody>
      </p:sp>
      <p:pic>
        <p:nvPicPr>
          <p:cNvPr id="12" name="Picture 11">
            <a:extLst>
              <a:ext uri="{FF2B5EF4-FFF2-40B4-BE49-F238E27FC236}">
                <a16:creationId xmlns:a16="http://schemas.microsoft.com/office/drawing/2014/main" id="{8BE78848-C281-5634-0384-FD71EAC76DF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55630" y="6376026"/>
            <a:ext cx="1175538" cy="169565"/>
          </a:xfrm>
          <a:prstGeom prst="rect">
            <a:avLst/>
          </a:prstGeom>
        </p:spPr>
      </p:pic>
      <p:sp>
        <p:nvSpPr>
          <p:cNvPr id="9" name="Text Placeholder 9">
            <a:extLst>
              <a:ext uri="{FF2B5EF4-FFF2-40B4-BE49-F238E27FC236}">
                <a16:creationId xmlns:a16="http://schemas.microsoft.com/office/drawing/2014/main" id="{B98A19D7-8425-F902-0D4E-3F0B34BCB442}"/>
              </a:ext>
            </a:extLst>
          </p:cNvPr>
          <p:cNvSpPr>
            <a:spLocks noGrp="1"/>
          </p:cNvSpPr>
          <p:nvPr>
            <p:ph type="body" sz="quarter" idx="14" hasCustomPrompt="1"/>
          </p:nvPr>
        </p:nvSpPr>
        <p:spPr>
          <a:xfrm>
            <a:off x="323999" y="5516328"/>
            <a:ext cx="3751113" cy="636072"/>
          </a:xfrm>
        </p:spPr>
        <p:txBody>
          <a:bodyPr anchor="b">
            <a:noAutofit/>
          </a:bodyPr>
          <a:lstStyle>
            <a:lvl1pPr>
              <a:spcBef>
                <a:spcPts val="100"/>
              </a:spcBef>
              <a:defRPr sz="800"/>
            </a:lvl1pPr>
            <a:lvl2pPr>
              <a:spcBef>
                <a:spcPts val="100"/>
              </a:spcBef>
              <a:defRPr sz="800"/>
            </a:lvl2pPr>
            <a:lvl3pPr>
              <a:spcBef>
                <a:spcPts val="100"/>
              </a:spcBef>
              <a:defRPr sz="800"/>
            </a:lvl3pPr>
            <a:lvl4pPr>
              <a:spcBef>
                <a:spcPts val="100"/>
              </a:spcBef>
              <a:defRPr sz="800"/>
            </a:lvl4pPr>
            <a:lvl5pPr>
              <a:spcBef>
                <a:spcPts val="100"/>
              </a:spcBef>
              <a:defRPr sz="800"/>
            </a:lvl5pPr>
          </a:lstStyle>
          <a:p>
            <a:pPr lvl="0"/>
            <a:r>
              <a:rPr lang="en-GB"/>
              <a:t>Reference/source</a:t>
            </a:r>
          </a:p>
        </p:txBody>
      </p:sp>
    </p:spTree>
    <p:extLst>
      <p:ext uri="{BB962C8B-B14F-4D97-AF65-F5344CB8AC3E}">
        <p14:creationId xmlns:p14="http://schemas.microsoft.com/office/powerpoint/2010/main" val="22610689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Left) + Quote 'O'">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965AFF8-EBA0-0BE5-43C2-7D18E3E16235}"/>
              </a:ext>
            </a:extLst>
          </p:cNvPr>
          <p:cNvSpPr/>
          <p:nvPr userDrawn="1"/>
        </p:nvSpPr>
        <p:spPr>
          <a:xfrm>
            <a:off x="610307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8FBDBB08-EBCB-3CEC-8EAF-BC484917D3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02000" y="0"/>
            <a:ext cx="6102930" cy="6865200"/>
          </a:xfrm>
          <a:prstGeom prst="rect">
            <a:avLst/>
          </a:prstGeom>
        </p:spPr>
      </p:pic>
      <p:sp>
        <p:nvSpPr>
          <p:cNvPr id="2" name="Title 1">
            <a:extLst>
              <a:ext uri="{FF2B5EF4-FFF2-40B4-BE49-F238E27FC236}">
                <a16:creationId xmlns:a16="http://schemas.microsoft.com/office/drawing/2014/main" id="{B56ED483-6C2F-A436-A5D9-A0E6EDD51D69}"/>
              </a:ext>
            </a:extLst>
          </p:cNvPr>
          <p:cNvSpPr>
            <a:spLocks noGrp="1"/>
          </p:cNvSpPr>
          <p:nvPr>
            <p:ph type="title"/>
          </p:nvPr>
        </p:nvSpPr>
        <p:spPr>
          <a:xfrm>
            <a:off x="324000" y="241527"/>
            <a:ext cx="3909863" cy="1517423"/>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2ADD529-D253-8FA6-3ACA-02568ED6C1F1}"/>
              </a:ext>
            </a:extLst>
          </p:cNvPr>
          <p:cNvSpPr>
            <a:spLocks noGrp="1"/>
          </p:cNvSpPr>
          <p:nvPr>
            <p:ph idx="1"/>
          </p:nvPr>
        </p:nvSpPr>
        <p:spPr>
          <a:xfrm>
            <a:off x="324000" y="2916000"/>
            <a:ext cx="3751113" cy="3200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FAB9596-65A0-4462-1D7E-57DBDB84136D}"/>
              </a:ext>
            </a:extLst>
          </p:cNvPr>
          <p:cNvSpPr>
            <a:spLocks noGrp="1"/>
          </p:cNvSpPr>
          <p:nvPr>
            <p:ph type="dt" sz="half" idx="10"/>
          </p:nvPr>
        </p:nvSpPr>
        <p:spPr/>
        <p:txBody>
          <a:bodyPr/>
          <a:lstStyle>
            <a:lvl1pPr>
              <a:defRPr>
                <a:solidFill>
                  <a:schemeClr val="bg1"/>
                </a:solidFill>
              </a:defRPr>
            </a:lvl1pPr>
          </a:lstStyle>
          <a:p>
            <a:fld id="{83C42B97-BC26-E846-B334-8F65AF361D0F}" type="datetime1">
              <a:rPr lang="en-GB" smtClean="0"/>
              <a:t>22/04/2024</a:t>
            </a:fld>
            <a:endParaRPr lang="en-GB"/>
          </a:p>
        </p:txBody>
      </p:sp>
      <p:sp>
        <p:nvSpPr>
          <p:cNvPr id="5" name="Footer Placeholder 4">
            <a:extLst>
              <a:ext uri="{FF2B5EF4-FFF2-40B4-BE49-F238E27FC236}">
                <a16:creationId xmlns:a16="http://schemas.microsoft.com/office/drawing/2014/main" id="{9C254FBE-B051-A4D6-EA9C-E3A2B6D8828A}"/>
              </a:ext>
            </a:extLst>
          </p:cNvPr>
          <p:cNvSpPr>
            <a:spLocks noGrp="1"/>
          </p:cNvSpPr>
          <p:nvPr>
            <p:ph type="ftr" sz="quarter" idx="11"/>
          </p:nvPr>
        </p:nvSpPr>
        <p:spPr/>
        <p:txBody>
          <a:bodyPr/>
          <a:lstStyle/>
          <a:p>
            <a:r>
              <a:rPr lang="en-GB"/>
              <a:t>Business use only</a:t>
            </a:r>
          </a:p>
        </p:txBody>
      </p:sp>
      <p:sp>
        <p:nvSpPr>
          <p:cNvPr id="6" name="Slide Number Placeholder 5">
            <a:extLst>
              <a:ext uri="{FF2B5EF4-FFF2-40B4-BE49-F238E27FC236}">
                <a16:creationId xmlns:a16="http://schemas.microsoft.com/office/drawing/2014/main" id="{854843CB-CEC7-C61A-9DCC-88F253B4301E}"/>
              </a:ext>
            </a:extLst>
          </p:cNvPr>
          <p:cNvSpPr>
            <a:spLocks noGrp="1"/>
          </p:cNvSpPr>
          <p:nvPr>
            <p:ph type="sldNum" sz="quarter" idx="12"/>
          </p:nvPr>
        </p:nvSpPr>
        <p:spPr/>
        <p:txBody>
          <a:bodyPr/>
          <a:lstStyle/>
          <a:p>
            <a:fld id="{A31C51CB-94C2-40E2-B070-08CEE3D6A386}" type="slidenum">
              <a:rPr lang="en-GB" smtClean="0"/>
              <a:t>‹#›</a:t>
            </a:fld>
            <a:endParaRPr lang="en-GB"/>
          </a:p>
        </p:txBody>
      </p:sp>
      <p:sp>
        <p:nvSpPr>
          <p:cNvPr id="11" name="Text Placeholder 10">
            <a:extLst>
              <a:ext uri="{FF2B5EF4-FFF2-40B4-BE49-F238E27FC236}">
                <a16:creationId xmlns:a16="http://schemas.microsoft.com/office/drawing/2014/main" id="{F67051CC-FF6D-EBE5-24EB-A0C1CF6D8055}"/>
              </a:ext>
            </a:extLst>
          </p:cNvPr>
          <p:cNvSpPr>
            <a:spLocks noGrp="1"/>
          </p:cNvSpPr>
          <p:nvPr>
            <p:ph type="body" sz="quarter" idx="13" hasCustomPrompt="1"/>
          </p:nvPr>
        </p:nvSpPr>
        <p:spPr>
          <a:xfrm>
            <a:off x="7899662" y="1300548"/>
            <a:ext cx="3968337" cy="2204652"/>
          </a:xfrm>
        </p:spPr>
        <p:txBody>
          <a:bodyPr/>
          <a:lstStyle>
            <a:lvl1pPr marL="212400" indent="-212400">
              <a:lnSpc>
                <a:spcPct val="100000"/>
              </a:lnSpc>
              <a:defRPr sz="3200" b="1">
                <a:solidFill>
                  <a:schemeClr val="bg1"/>
                </a:solidFill>
              </a:defRPr>
            </a:lvl1pPr>
            <a:lvl2pPr marL="212400" indent="-212400">
              <a:lnSpc>
                <a:spcPct val="100000"/>
              </a:lnSpc>
              <a:defRPr sz="3200" b="1"/>
            </a:lvl2pPr>
            <a:lvl3pPr marL="212400" indent="-212400">
              <a:lnSpc>
                <a:spcPct val="100000"/>
              </a:lnSpc>
              <a:defRPr sz="3200" b="1"/>
            </a:lvl3pPr>
            <a:lvl4pPr marL="212400" indent="-212400">
              <a:lnSpc>
                <a:spcPct val="100000"/>
              </a:lnSpc>
              <a:defRPr sz="3200" b="1"/>
            </a:lvl4pPr>
            <a:lvl5pPr marL="212400" indent="-212400">
              <a:lnSpc>
                <a:spcPct val="100000"/>
              </a:lnSpc>
              <a:defRPr sz="3200" b="1"/>
            </a:lvl5pPr>
          </a:lstStyle>
          <a:p>
            <a:pPr lvl="0"/>
            <a:r>
              <a:rPr lang="en-US"/>
              <a:t>“Click to edit pull out quote</a:t>
            </a:r>
          </a:p>
        </p:txBody>
      </p:sp>
      <p:pic>
        <p:nvPicPr>
          <p:cNvPr id="12" name="Picture 11">
            <a:extLst>
              <a:ext uri="{FF2B5EF4-FFF2-40B4-BE49-F238E27FC236}">
                <a16:creationId xmlns:a16="http://schemas.microsoft.com/office/drawing/2014/main" id="{8BE78848-C281-5634-0384-FD71EAC76DF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55630" y="6376026"/>
            <a:ext cx="1175538" cy="169565"/>
          </a:xfrm>
          <a:prstGeom prst="rect">
            <a:avLst/>
          </a:prstGeom>
        </p:spPr>
      </p:pic>
      <p:sp>
        <p:nvSpPr>
          <p:cNvPr id="7" name="Text Placeholder 9">
            <a:extLst>
              <a:ext uri="{FF2B5EF4-FFF2-40B4-BE49-F238E27FC236}">
                <a16:creationId xmlns:a16="http://schemas.microsoft.com/office/drawing/2014/main" id="{81C3D27C-EF10-3284-FBF0-45F4FBF48961}"/>
              </a:ext>
            </a:extLst>
          </p:cNvPr>
          <p:cNvSpPr>
            <a:spLocks noGrp="1"/>
          </p:cNvSpPr>
          <p:nvPr>
            <p:ph type="body" sz="quarter" idx="14" hasCustomPrompt="1"/>
          </p:nvPr>
        </p:nvSpPr>
        <p:spPr>
          <a:xfrm>
            <a:off x="323999" y="5516328"/>
            <a:ext cx="3751113" cy="636072"/>
          </a:xfrm>
        </p:spPr>
        <p:txBody>
          <a:bodyPr anchor="b">
            <a:noAutofit/>
          </a:bodyPr>
          <a:lstStyle>
            <a:lvl1pPr>
              <a:spcBef>
                <a:spcPts val="100"/>
              </a:spcBef>
              <a:defRPr sz="800"/>
            </a:lvl1pPr>
            <a:lvl2pPr>
              <a:spcBef>
                <a:spcPts val="100"/>
              </a:spcBef>
              <a:defRPr sz="800"/>
            </a:lvl2pPr>
            <a:lvl3pPr>
              <a:spcBef>
                <a:spcPts val="100"/>
              </a:spcBef>
              <a:defRPr sz="800"/>
            </a:lvl3pPr>
            <a:lvl4pPr>
              <a:spcBef>
                <a:spcPts val="100"/>
              </a:spcBef>
              <a:defRPr sz="800"/>
            </a:lvl4pPr>
            <a:lvl5pPr>
              <a:spcBef>
                <a:spcPts val="100"/>
              </a:spcBef>
              <a:defRPr sz="800"/>
            </a:lvl5pPr>
          </a:lstStyle>
          <a:p>
            <a:pPr lvl="0"/>
            <a:r>
              <a:rPr lang="en-GB"/>
              <a:t>Reference/source</a:t>
            </a:r>
          </a:p>
        </p:txBody>
      </p:sp>
    </p:spTree>
    <p:extLst>
      <p:ext uri="{BB962C8B-B14F-4D97-AF65-F5344CB8AC3E}">
        <p14:creationId xmlns:p14="http://schemas.microsoft.com/office/powerpoint/2010/main" val="34864682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Left) + Quote 'Z'">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965AFF8-EBA0-0BE5-43C2-7D18E3E16235}"/>
              </a:ext>
            </a:extLst>
          </p:cNvPr>
          <p:cNvSpPr/>
          <p:nvPr userDrawn="1"/>
        </p:nvSpPr>
        <p:spPr>
          <a:xfrm>
            <a:off x="610307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ABD307FA-73DA-0129-EBCC-4C8616F895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02000" y="0"/>
            <a:ext cx="6102930" cy="6865200"/>
          </a:xfrm>
          <a:prstGeom prst="rect">
            <a:avLst/>
          </a:prstGeom>
        </p:spPr>
      </p:pic>
      <p:sp>
        <p:nvSpPr>
          <p:cNvPr id="2" name="Title 1">
            <a:extLst>
              <a:ext uri="{FF2B5EF4-FFF2-40B4-BE49-F238E27FC236}">
                <a16:creationId xmlns:a16="http://schemas.microsoft.com/office/drawing/2014/main" id="{B56ED483-6C2F-A436-A5D9-A0E6EDD51D69}"/>
              </a:ext>
            </a:extLst>
          </p:cNvPr>
          <p:cNvSpPr>
            <a:spLocks noGrp="1"/>
          </p:cNvSpPr>
          <p:nvPr>
            <p:ph type="title"/>
          </p:nvPr>
        </p:nvSpPr>
        <p:spPr>
          <a:xfrm>
            <a:off x="324000" y="241527"/>
            <a:ext cx="3909863" cy="1517423"/>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2ADD529-D253-8FA6-3ACA-02568ED6C1F1}"/>
              </a:ext>
            </a:extLst>
          </p:cNvPr>
          <p:cNvSpPr>
            <a:spLocks noGrp="1"/>
          </p:cNvSpPr>
          <p:nvPr>
            <p:ph idx="1"/>
          </p:nvPr>
        </p:nvSpPr>
        <p:spPr>
          <a:xfrm>
            <a:off x="324000" y="2916000"/>
            <a:ext cx="3751113" cy="3200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FAB9596-65A0-4462-1D7E-57DBDB84136D}"/>
              </a:ext>
            </a:extLst>
          </p:cNvPr>
          <p:cNvSpPr>
            <a:spLocks noGrp="1"/>
          </p:cNvSpPr>
          <p:nvPr>
            <p:ph type="dt" sz="half" idx="10"/>
          </p:nvPr>
        </p:nvSpPr>
        <p:spPr/>
        <p:txBody>
          <a:bodyPr/>
          <a:lstStyle>
            <a:lvl1pPr>
              <a:defRPr>
                <a:solidFill>
                  <a:schemeClr val="bg1"/>
                </a:solidFill>
              </a:defRPr>
            </a:lvl1pPr>
          </a:lstStyle>
          <a:p>
            <a:fld id="{B27B9D94-2751-6847-ACDB-EC0F855DEC64}" type="datetime1">
              <a:rPr lang="en-GB" smtClean="0"/>
              <a:t>22/04/2024</a:t>
            </a:fld>
            <a:endParaRPr lang="en-GB"/>
          </a:p>
        </p:txBody>
      </p:sp>
      <p:sp>
        <p:nvSpPr>
          <p:cNvPr id="5" name="Footer Placeholder 4">
            <a:extLst>
              <a:ext uri="{FF2B5EF4-FFF2-40B4-BE49-F238E27FC236}">
                <a16:creationId xmlns:a16="http://schemas.microsoft.com/office/drawing/2014/main" id="{9C254FBE-B051-A4D6-EA9C-E3A2B6D8828A}"/>
              </a:ext>
            </a:extLst>
          </p:cNvPr>
          <p:cNvSpPr>
            <a:spLocks noGrp="1"/>
          </p:cNvSpPr>
          <p:nvPr>
            <p:ph type="ftr" sz="quarter" idx="11"/>
          </p:nvPr>
        </p:nvSpPr>
        <p:spPr/>
        <p:txBody>
          <a:bodyPr/>
          <a:lstStyle/>
          <a:p>
            <a:r>
              <a:rPr lang="en-GB"/>
              <a:t>Business use only</a:t>
            </a:r>
          </a:p>
        </p:txBody>
      </p:sp>
      <p:sp>
        <p:nvSpPr>
          <p:cNvPr id="6" name="Slide Number Placeholder 5">
            <a:extLst>
              <a:ext uri="{FF2B5EF4-FFF2-40B4-BE49-F238E27FC236}">
                <a16:creationId xmlns:a16="http://schemas.microsoft.com/office/drawing/2014/main" id="{854843CB-CEC7-C61A-9DCC-88F253B4301E}"/>
              </a:ext>
            </a:extLst>
          </p:cNvPr>
          <p:cNvSpPr>
            <a:spLocks noGrp="1"/>
          </p:cNvSpPr>
          <p:nvPr>
            <p:ph type="sldNum" sz="quarter" idx="12"/>
          </p:nvPr>
        </p:nvSpPr>
        <p:spPr/>
        <p:txBody>
          <a:bodyPr/>
          <a:lstStyle/>
          <a:p>
            <a:fld id="{A31C51CB-94C2-40E2-B070-08CEE3D6A386}" type="slidenum">
              <a:rPr lang="en-GB" smtClean="0"/>
              <a:t>‹#›</a:t>
            </a:fld>
            <a:endParaRPr lang="en-GB"/>
          </a:p>
        </p:txBody>
      </p:sp>
      <p:sp>
        <p:nvSpPr>
          <p:cNvPr id="11" name="Text Placeholder 10">
            <a:extLst>
              <a:ext uri="{FF2B5EF4-FFF2-40B4-BE49-F238E27FC236}">
                <a16:creationId xmlns:a16="http://schemas.microsoft.com/office/drawing/2014/main" id="{F67051CC-FF6D-EBE5-24EB-A0C1CF6D8055}"/>
              </a:ext>
            </a:extLst>
          </p:cNvPr>
          <p:cNvSpPr>
            <a:spLocks noGrp="1"/>
          </p:cNvSpPr>
          <p:nvPr>
            <p:ph type="body" sz="quarter" idx="13" hasCustomPrompt="1"/>
          </p:nvPr>
        </p:nvSpPr>
        <p:spPr>
          <a:xfrm>
            <a:off x="7253969" y="767148"/>
            <a:ext cx="4130748" cy="2204652"/>
          </a:xfrm>
        </p:spPr>
        <p:txBody>
          <a:bodyPr/>
          <a:lstStyle>
            <a:lvl1pPr marL="212400" indent="-212400">
              <a:lnSpc>
                <a:spcPct val="100000"/>
              </a:lnSpc>
              <a:defRPr sz="3200" b="1">
                <a:solidFill>
                  <a:schemeClr val="bg1"/>
                </a:solidFill>
              </a:defRPr>
            </a:lvl1pPr>
            <a:lvl2pPr marL="212400" indent="-212400">
              <a:lnSpc>
                <a:spcPct val="100000"/>
              </a:lnSpc>
              <a:defRPr sz="3200" b="1"/>
            </a:lvl2pPr>
            <a:lvl3pPr marL="212400" indent="-212400">
              <a:lnSpc>
                <a:spcPct val="100000"/>
              </a:lnSpc>
              <a:defRPr sz="3200" b="1"/>
            </a:lvl3pPr>
            <a:lvl4pPr marL="212400" indent="-212400">
              <a:lnSpc>
                <a:spcPct val="100000"/>
              </a:lnSpc>
              <a:defRPr sz="3200" b="1"/>
            </a:lvl4pPr>
            <a:lvl5pPr marL="212400" indent="-212400">
              <a:lnSpc>
                <a:spcPct val="100000"/>
              </a:lnSpc>
              <a:defRPr sz="3200" b="1"/>
            </a:lvl5pPr>
          </a:lstStyle>
          <a:p>
            <a:pPr lvl="0"/>
            <a:r>
              <a:rPr lang="en-US"/>
              <a:t>“Click to edit pull out quote</a:t>
            </a:r>
          </a:p>
        </p:txBody>
      </p:sp>
      <p:pic>
        <p:nvPicPr>
          <p:cNvPr id="12" name="Picture 11">
            <a:extLst>
              <a:ext uri="{FF2B5EF4-FFF2-40B4-BE49-F238E27FC236}">
                <a16:creationId xmlns:a16="http://schemas.microsoft.com/office/drawing/2014/main" id="{8BE78848-C281-5634-0384-FD71EAC76DF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55630" y="6376026"/>
            <a:ext cx="1175538" cy="169565"/>
          </a:xfrm>
          <a:prstGeom prst="rect">
            <a:avLst/>
          </a:prstGeom>
        </p:spPr>
      </p:pic>
      <p:sp>
        <p:nvSpPr>
          <p:cNvPr id="9" name="Text Placeholder 9">
            <a:extLst>
              <a:ext uri="{FF2B5EF4-FFF2-40B4-BE49-F238E27FC236}">
                <a16:creationId xmlns:a16="http://schemas.microsoft.com/office/drawing/2014/main" id="{1B607F60-37CB-1E3D-92F6-F97E20A709C6}"/>
              </a:ext>
            </a:extLst>
          </p:cNvPr>
          <p:cNvSpPr>
            <a:spLocks noGrp="1"/>
          </p:cNvSpPr>
          <p:nvPr>
            <p:ph type="body" sz="quarter" idx="14" hasCustomPrompt="1"/>
          </p:nvPr>
        </p:nvSpPr>
        <p:spPr>
          <a:xfrm>
            <a:off x="323999" y="5516328"/>
            <a:ext cx="3751113" cy="636072"/>
          </a:xfrm>
        </p:spPr>
        <p:txBody>
          <a:bodyPr anchor="b">
            <a:noAutofit/>
          </a:bodyPr>
          <a:lstStyle>
            <a:lvl1pPr>
              <a:spcBef>
                <a:spcPts val="100"/>
              </a:spcBef>
              <a:defRPr sz="800"/>
            </a:lvl1pPr>
            <a:lvl2pPr>
              <a:spcBef>
                <a:spcPts val="100"/>
              </a:spcBef>
              <a:defRPr sz="800"/>
            </a:lvl2pPr>
            <a:lvl3pPr>
              <a:spcBef>
                <a:spcPts val="100"/>
              </a:spcBef>
              <a:defRPr sz="800"/>
            </a:lvl3pPr>
            <a:lvl4pPr>
              <a:spcBef>
                <a:spcPts val="100"/>
              </a:spcBef>
              <a:defRPr sz="800"/>
            </a:lvl4pPr>
            <a:lvl5pPr>
              <a:spcBef>
                <a:spcPts val="100"/>
              </a:spcBef>
              <a:defRPr sz="800"/>
            </a:lvl5pPr>
          </a:lstStyle>
          <a:p>
            <a:pPr lvl="0"/>
            <a:r>
              <a:rPr lang="en-GB"/>
              <a:t>Reference/source</a:t>
            </a:r>
          </a:p>
        </p:txBody>
      </p:sp>
    </p:spTree>
    <p:extLst>
      <p:ext uri="{BB962C8B-B14F-4D97-AF65-F5344CB8AC3E}">
        <p14:creationId xmlns:p14="http://schemas.microsoft.com/office/powerpoint/2010/main" val="15177259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Quote + Source 'S'">
    <p:bg>
      <p:bgPr>
        <a:solidFill>
          <a:schemeClr val="accent3"/>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4E6BADC-A43F-E5BA-93FD-A0E80B8ADF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492" y="-5400"/>
            <a:ext cx="12207492" cy="6868800"/>
          </a:xfrm>
          <a:prstGeom prst="rect">
            <a:avLst/>
          </a:prstGeom>
        </p:spPr>
      </p:pic>
      <p:sp>
        <p:nvSpPr>
          <p:cNvPr id="4" name="Date Placeholder 3">
            <a:extLst>
              <a:ext uri="{FF2B5EF4-FFF2-40B4-BE49-F238E27FC236}">
                <a16:creationId xmlns:a16="http://schemas.microsoft.com/office/drawing/2014/main" id="{AFAB9596-65A0-4462-1D7E-57DBDB84136D}"/>
              </a:ext>
            </a:extLst>
          </p:cNvPr>
          <p:cNvSpPr>
            <a:spLocks noGrp="1"/>
          </p:cNvSpPr>
          <p:nvPr>
            <p:ph type="dt" sz="half" idx="10"/>
          </p:nvPr>
        </p:nvSpPr>
        <p:spPr/>
        <p:txBody>
          <a:bodyPr/>
          <a:lstStyle>
            <a:lvl1pPr>
              <a:defRPr>
                <a:solidFill>
                  <a:schemeClr val="bg1"/>
                </a:solidFill>
              </a:defRPr>
            </a:lvl1pPr>
          </a:lstStyle>
          <a:p>
            <a:fld id="{1021C6A3-2F98-B842-A8CF-5118E6C3502A}" type="datetime1">
              <a:rPr lang="en-GB" smtClean="0"/>
              <a:t>22/04/2024</a:t>
            </a:fld>
            <a:endParaRPr lang="en-GB"/>
          </a:p>
        </p:txBody>
      </p:sp>
      <p:sp>
        <p:nvSpPr>
          <p:cNvPr id="5" name="Footer Placeholder 4">
            <a:extLst>
              <a:ext uri="{FF2B5EF4-FFF2-40B4-BE49-F238E27FC236}">
                <a16:creationId xmlns:a16="http://schemas.microsoft.com/office/drawing/2014/main" id="{9C254FBE-B051-A4D6-EA9C-E3A2B6D8828A}"/>
              </a:ext>
            </a:extLst>
          </p:cNvPr>
          <p:cNvSpPr>
            <a:spLocks noGrp="1"/>
          </p:cNvSpPr>
          <p:nvPr>
            <p:ph type="ftr" sz="quarter" idx="11"/>
          </p:nvPr>
        </p:nvSpPr>
        <p:spPr/>
        <p:txBody>
          <a:bodyPr/>
          <a:lstStyle>
            <a:lvl1pPr>
              <a:defRPr>
                <a:solidFill>
                  <a:schemeClr val="bg1"/>
                </a:solidFill>
              </a:defRPr>
            </a:lvl1pPr>
          </a:lstStyle>
          <a:p>
            <a:r>
              <a:rPr lang="en-GB"/>
              <a:t>Business use only</a:t>
            </a:r>
          </a:p>
        </p:txBody>
      </p:sp>
      <p:sp>
        <p:nvSpPr>
          <p:cNvPr id="6" name="Slide Number Placeholder 5">
            <a:extLst>
              <a:ext uri="{FF2B5EF4-FFF2-40B4-BE49-F238E27FC236}">
                <a16:creationId xmlns:a16="http://schemas.microsoft.com/office/drawing/2014/main" id="{854843CB-CEC7-C61A-9DCC-88F253B4301E}"/>
              </a:ext>
            </a:extLst>
          </p:cNvPr>
          <p:cNvSpPr>
            <a:spLocks noGrp="1"/>
          </p:cNvSpPr>
          <p:nvPr>
            <p:ph type="sldNum" sz="quarter" idx="12"/>
          </p:nvPr>
        </p:nvSpPr>
        <p:spPr/>
        <p:txBody>
          <a:bodyPr/>
          <a:lstStyle>
            <a:lvl1pPr>
              <a:defRPr>
                <a:solidFill>
                  <a:schemeClr val="bg1"/>
                </a:solidFill>
              </a:defRPr>
            </a:lvl1pPr>
          </a:lstStyle>
          <a:p>
            <a:fld id="{A31C51CB-94C2-40E2-B070-08CEE3D6A386}" type="slidenum">
              <a:rPr lang="en-GB" smtClean="0"/>
              <a:pPr/>
              <a:t>‹#›</a:t>
            </a:fld>
            <a:endParaRPr lang="en-GB"/>
          </a:p>
        </p:txBody>
      </p:sp>
      <p:sp>
        <p:nvSpPr>
          <p:cNvPr id="15" name="Text Placeholder 10">
            <a:extLst>
              <a:ext uri="{FF2B5EF4-FFF2-40B4-BE49-F238E27FC236}">
                <a16:creationId xmlns:a16="http://schemas.microsoft.com/office/drawing/2014/main" id="{1E3BCD29-B8E3-300C-E00E-EB113F005FEB}"/>
              </a:ext>
            </a:extLst>
          </p:cNvPr>
          <p:cNvSpPr>
            <a:spLocks noGrp="1"/>
          </p:cNvSpPr>
          <p:nvPr>
            <p:ph type="body" sz="quarter" idx="13" hasCustomPrompt="1"/>
          </p:nvPr>
        </p:nvSpPr>
        <p:spPr>
          <a:xfrm>
            <a:off x="485481" y="1819283"/>
            <a:ext cx="6510632" cy="1545799"/>
          </a:xfrm>
        </p:spPr>
        <p:txBody>
          <a:bodyPr/>
          <a:lstStyle>
            <a:lvl1pPr marL="282575" indent="-282575">
              <a:lnSpc>
                <a:spcPct val="95000"/>
              </a:lnSpc>
              <a:defRPr sz="4200" b="1">
                <a:solidFill>
                  <a:schemeClr val="bg1"/>
                </a:solidFill>
              </a:defRPr>
            </a:lvl1pPr>
            <a:lvl2pPr marL="212400" indent="-212400">
              <a:lnSpc>
                <a:spcPct val="100000"/>
              </a:lnSpc>
              <a:defRPr sz="3200" b="1"/>
            </a:lvl2pPr>
            <a:lvl3pPr marL="212400" indent="-212400">
              <a:lnSpc>
                <a:spcPct val="100000"/>
              </a:lnSpc>
              <a:defRPr sz="3200" b="1"/>
            </a:lvl3pPr>
            <a:lvl4pPr marL="212400" indent="-212400">
              <a:lnSpc>
                <a:spcPct val="100000"/>
              </a:lnSpc>
              <a:defRPr sz="3200" b="1"/>
            </a:lvl4pPr>
            <a:lvl5pPr marL="212400" indent="-212400">
              <a:lnSpc>
                <a:spcPct val="100000"/>
              </a:lnSpc>
              <a:defRPr sz="3200" b="1"/>
            </a:lvl5pPr>
          </a:lstStyle>
          <a:p>
            <a:pPr lvl="0"/>
            <a:r>
              <a:rPr lang="en-US"/>
              <a:t>“Click to edit quote</a:t>
            </a:r>
          </a:p>
        </p:txBody>
      </p:sp>
      <p:sp>
        <p:nvSpPr>
          <p:cNvPr id="17" name="Text Placeholder 16">
            <a:extLst>
              <a:ext uri="{FF2B5EF4-FFF2-40B4-BE49-F238E27FC236}">
                <a16:creationId xmlns:a16="http://schemas.microsoft.com/office/drawing/2014/main" id="{30ACACA3-A980-FE04-96FE-5AF35BB528B8}"/>
              </a:ext>
            </a:extLst>
          </p:cNvPr>
          <p:cNvSpPr>
            <a:spLocks noGrp="1"/>
          </p:cNvSpPr>
          <p:nvPr>
            <p:ph type="body" sz="quarter" idx="14"/>
          </p:nvPr>
        </p:nvSpPr>
        <p:spPr>
          <a:xfrm>
            <a:off x="825128" y="3366540"/>
            <a:ext cx="3732585" cy="1729066"/>
          </a:xfrm>
        </p:spPr>
        <p:txBody>
          <a:bodyPr/>
          <a:lstStyle>
            <a:lvl1pPr>
              <a:spcBef>
                <a:spcPts val="400"/>
              </a:spcBef>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3" name="Picture 2">
            <a:extLst>
              <a:ext uri="{FF2B5EF4-FFF2-40B4-BE49-F238E27FC236}">
                <a16:creationId xmlns:a16="http://schemas.microsoft.com/office/drawing/2014/main" id="{9360F92C-1193-F976-5B8D-271F3586FE8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55630" y="6376026"/>
            <a:ext cx="1175538" cy="169565"/>
          </a:xfrm>
          <a:prstGeom prst="rect">
            <a:avLst/>
          </a:prstGeom>
        </p:spPr>
      </p:pic>
    </p:spTree>
    <p:extLst>
      <p:ext uri="{BB962C8B-B14F-4D97-AF65-F5344CB8AC3E}">
        <p14:creationId xmlns:p14="http://schemas.microsoft.com/office/powerpoint/2010/main" val="25428759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Quote + Source 'A'">
    <p:bg>
      <p:bgPr>
        <a:solidFill>
          <a:schemeClr val="accent3"/>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15A52A9-A81F-F010-BB48-070B1610A99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600"/>
            <a:ext cx="12207492" cy="6868800"/>
          </a:xfrm>
          <a:prstGeom prst="rect">
            <a:avLst/>
          </a:prstGeom>
        </p:spPr>
      </p:pic>
      <p:sp>
        <p:nvSpPr>
          <p:cNvPr id="4" name="Date Placeholder 3">
            <a:extLst>
              <a:ext uri="{FF2B5EF4-FFF2-40B4-BE49-F238E27FC236}">
                <a16:creationId xmlns:a16="http://schemas.microsoft.com/office/drawing/2014/main" id="{AFAB9596-65A0-4462-1D7E-57DBDB84136D}"/>
              </a:ext>
            </a:extLst>
          </p:cNvPr>
          <p:cNvSpPr>
            <a:spLocks noGrp="1"/>
          </p:cNvSpPr>
          <p:nvPr>
            <p:ph type="dt" sz="half" idx="10"/>
          </p:nvPr>
        </p:nvSpPr>
        <p:spPr/>
        <p:txBody>
          <a:bodyPr/>
          <a:lstStyle>
            <a:lvl1pPr>
              <a:defRPr>
                <a:solidFill>
                  <a:schemeClr val="bg1"/>
                </a:solidFill>
              </a:defRPr>
            </a:lvl1pPr>
          </a:lstStyle>
          <a:p>
            <a:fld id="{5AB974B2-7430-2E47-9BF7-111C0A9AB695}" type="datetime1">
              <a:rPr lang="en-GB" smtClean="0"/>
              <a:t>22/04/2024</a:t>
            </a:fld>
            <a:endParaRPr lang="en-GB"/>
          </a:p>
        </p:txBody>
      </p:sp>
      <p:sp>
        <p:nvSpPr>
          <p:cNvPr id="5" name="Footer Placeholder 4">
            <a:extLst>
              <a:ext uri="{FF2B5EF4-FFF2-40B4-BE49-F238E27FC236}">
                <a16:creationId xmlns:a16="http://schemas.microsoft.com/office/drawing/2014/main" id="{9C254FBE-B051-A4D6-EA9C-E3A2B6D8828A}"/>
              </a:ext>
            </a:extLst>
          </p:cNvPr>
          <p:cNvSpPr>
            <a:spLocks noGrp="1"/>
          </p:cNvSpPr>
          <p:nvPr>
            <p:ph type="ftr" sz="quarter" idx="11"/>
          </p:nvPr>
        </p:nvSpPr>
        <p:spPr/>
        <p:txBody>
          <a:bodyPr/>
          <a:lstStyle>
            <a:lvl1pPr>
              <a:defRPr>
                <a:solidFill>
                  <a:schemeClr val="bg1"/>
                </a:solidFill>
              </a:defRPr>
            </a:lvl1pPr>
          </a:lstStyle>
          <a:p>
            <a:r>
              <a:rPr lang="en-GB"/>
              <a:t>Business use only</a:t>
            </a:r>
          </a:p>
        </p:txBody>
      </p:sp>
      <p:sp>
        <p:nvSpPr>
          <p:cNvPr id="6" name="Slide Number Placeholder 5">
            <a:extLst>
              <a:ext uri="{FF2B5EF4-FFF2-40B4-BE49-F238E27FC236}">
                <a16:creationId xmlns:a16="http://schemas.microsoft.com/office/drawing/2014/main" id="{854843CB-CEC7-C61A-9DCC-88F253B4301E}"/>
              </a:ext>
            </a:extLst>
          </p:cNvPr>
          <p:cNvSpPr>
            <a:spLocks noGrp="1"/>
          </p:cNvSpPr>
          <p:nvPr>
            <p:ph type="sldNum" sz="quarter" idx="12"/>
          </p:nvPr>
        </p:nvSpPr>
        <p:spPr/>
        <p:txBody>
          <a:bodyPr/>
          <a:lstStyle>
            <a:lvl1pPr>
              <a:defRPr>
                <a:solidFill>
                  <a:schemeClr val="bg1"/>
                </a:solidFill>
              </a:defRPr>
            </a:lvl1pPr>
          </a:lstStyle>
          <a:p>
            <a:fld id="{A31C51CB-94C2-40E2-B070-08CEE3D6A386}" type="slidenum">
              <a:rPr lang="en-GB" smtClean="0"/>
              <a:pPr/>
              <a:t>‹#›</a:t>
            </a:fld>
            <a:endParaRPr lang="en-GB"/>
          </a:p>
        </p:txBody>
      </p:sp>
      <p:sp>
        <p:nvSpPr>
          <p:cNvPr id="15" name="Text Placeholder 10">
            <a:extLst>
              <a:ext uri="{FF2B5EF4-FFF2-40B4-BE49-F238E27FC236}">
                <a16:creationId xmlns:a16="http://schemas.microsoft.com/office/drawing/2014/main" id="{1E3BCD29-B8E3-300C-E00E-EB113F005FEB}"/>
              </a:ext>
            </a:extLst>
          </p:cNvPr>
          <p:cNvSpPr>
            <a:spLocks noGrp="1"/>
          </p:cNvSpPr>
          <p:nvPr>
            <p:ph type="body" sz="quarter" idx="13" hasCustomPrompt="1"/>
          </p:nvPr>
        </p:nvSpPr>
        <p:spPr>
          <a:xfrm>
            <a:off x="3450585" y="597194"/>
            <a:ext cx="6861212" cy="1545799"/>
          </a:xfrm>
        </p:spPr>
        <p:txBody>
          <a:bodyPr/>
          <a:lstStyle>
            <a:lvl1pPr marL="282575" indent="-282575">
              <a:lnSpc>
                <a:spcPct val="95000"/>
              </a:lnSpc>
              <a:defRPr sz="4200" b="1">
                <a:solidFill>
                  <a:schemeClr val="bg1"/>
                </a:solidFill>
              </a:defRPr>
            </a:lvl1pPr>
            <a:lvl2pPr marL="212400" indent="-212400">
              <a:lnSpc>
                <a:spcPct val="100000"/>
              </a:lnSpc>
              <a:defRPr sz="3200" b="1"/>
            </a:lvl2pPr>
            <a:lvl3pPr marL="212400" indent="-212400">
              <a:lnSpc>
                <a:spcPct val="100000"/>
              </a:lnSpc>
              <a:defRPr sz="3200" b="1"/>
            </a:lvl3pPr>
            <a:lvl4pPr marL="212400" indent="-212400">
              <a:lnSpc>
                <a:spcPct val="100000"/>
              </a:lnSpc>
              <a:defRPr sz="3200" b="1"/>
            </a:lvl4pPr>
            <a:lvl5pPr marL="212400" indent="-212400">
              <a:lnSpc>
                <a:spcPct val="100000"/>
              </a:lnSpc>
              <a:defRPr sz="3200" b="1"/>
            </a:lvl5pPr>
          </a:lstStyle>
          <a:p>
            <a:pPr lvl="0"/>
            <a:r>
              <a:rPr lang="en-US"/>
              <a:t>“Click to edit quote</a:t>
            </a:r>
          </a:p>
        </p:txBody>
      </p:sp>
      <p:sp>
        <p:nvSpPr>
          <p:cNvPr id="17" name="Text Placeholder 16">
            <a:extLst>
              <a:ext uri="{FF2B5EF4-FFF2-40B4-BE49-F238E27FC236}">
                <a16:creationId xmlns:a16="http://schemas.microsoft.com/office/drawing/2014/main" id="{30ACACA3-A980-FE04-96FE-5AF35BB528B8}"/>
              </a:ext>
            </a:extLst>
          </p:cNvPr>
          <p:cNvSpPr>
            <a:spLocks noGrp="1"/>
          </p:cNvSpPr>
          <p:nvPr>
            <p:ph type="body" sz="quarter" idx="14"/>
          </p:nvPr>
        </p:nvSpPr>
        <p:spPr>
          <a:xfrm>
            <a:off x="3748088" y="2158590"/>
            <a:ext cx="5200650" cy="1729066"/>
          </a:xfrm>
        </p:spPr>
        <p:txBody>
          <a:bodyPr/>
          <a:lstStyle>
            <a:lvl1pPr>
              <a:spcBef>
                <a:spcPts val="400"/>
              </a:spcBef>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3" name="Picture 2">
            <a:extLst>
              <a:ext uri="{FF2B5EF4-FFF2-40B4-BE49-F238E27FC236}">
                <a16:creationId xmlns:a16="http://schemas.microsoft.com/office/drawing/2014/main" id="{9360F92C-1193-F976-5B8D-271F3586FE8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55630" y="6376026"/>
            <a:ext cx="1175538" cy="169565"/>
          </a:xfrm>
          <a:prstGeom prst="rect">
            <a:avLst/>
          </a:prstGeom>
        </p:spPr>
      </p:pic>
    </p:spTree>
    <p:extLst>
      <p:ext uri="{BB962C8B-B14F-4D97-AF65-F5344CB8AC3E}">
        <p14:creationId xmlns:p14="http://schemas.microsoft.com/office/powerpoint/2010/main" val="13697569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Quote + Source 'N'">
    <p:bg>
      <p:bgPr>
        <a:solidFill>
          <a:schemeClr val="accent3"/>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00639A4-03A8-239C-CB02-08FECCF70AF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600"/>
            <a:ext cx="12207492" cy="6868800"/>
          </a:xfrm>
          <a:prstGeom prst="rect">
            <a:avLst/>
          </a:prstGeom>
        </p:spPr>
      </p:pic>
      <p:sp>
        <p:nvSpPr>
          <p:cNvPr id="4" name="Date Placeholder 3">
            <a:extLst>
              <a:ext uri="{FF2B5EF4-FFF2-40B4-BE49-F238E27FC236}">
                <a16:creationId xmlns:a16="http://schemas.microsoft.com/office/drawing/2014/main" id="{AFAB9596-65A0-4462-1D7E-57DBDB84136D}"/>
              </a:ext>
            </a:extLst>
          </p:cNvPr>
          <p:cNvSpPr>
            <a:spLocks noGrp="1"/>
          </p:cNvSpPr>
          <p:nvPr>
            <p:ph type="dt" sz="half" idx="10"/>
          </p:nvPr>
        </p:nvSpPr>
        <p:spPr/>
        <p:txBody>
          <a:bodyPr/>
          <a:lstStyle>
            <a:lvl1pPr>
              <a:defRPr>
                <a:solidFill>
                  <a:schemeClr val="bg1"/>
                </a:solidFill>
              </a:defRPr>
            </a:lvl1pPr>
          </a:lstStyle>
          <a:p>
            <a:fld id="{B74FAAB5-199F-BC4A-AECE-DA8B496A447F}" type="datetime1">
              <a:rPr lang="en-GB" smtClean="0"/>
              <a:t>22/04/2024</a:t>
            </a:fld>
            <a:endParaRPr lang="en-GB"/>
          </a:p>
        </p:txBody>
      </p:sp>
      <p:sp>
        <p:nvSpPr>
          <p:cNvPr id="5" name="Footer Placeholder 4">
            <a:extLst>
              <a:ext uri="{FF2B5EF4-FFF2-40B4-BE49-F238E27FC236}">
                <a16:creationId xmlns:a16="http://schemas.microsoft.com/office/drawing/2014/main" id="{9C254FBE-B051-A4D6-EA9C-E3A2B6D8828A}"/>
              </a:ext>
            </a:extLst>
          </p:cNvPr>
          <p:cNvSpPr>
            <a:spLocks noGrp="1"/>
          </p:cNvSpPr>
          <p:nvPr>
            <p:ph type="ftr" sz="quarter" idx="11"/>
          </p:nvPr>
        </p:nvSpPr>
        <p:spPr/>
        <p:txBody>
          <a:bodyPr/>
          <a:lstStyle>
            <a:lvl1pPr>
              <a:defRPr>
                <a:solidFill>
                  <a:schemeClr val="bg1"/>
                </a:solidFill>
              </a:defRPr>
            </a:lvl1pPr>
          </a:lstStyle>
          <a:p>
            <a:r>
              <a:rPr lang="en-GB"/>
              <a:t>Business use only</a:t>
            </a:r>
          </a:p>
        </p:txBody>
      </p:sp>
      <p:sp>
        <p:nvSpPr>
          <p:cNvPr id="6" name="Slide Number Placeholder 5">
            <a:extLst>
              <a:ext uri="{FF2B5EF4-FFF2-40B4-BE49-F238E27FC236}">
                <a16:creationId xmlns:a16="http://schemas.microsoft.com/office/drawing/2014/main" id="{854843CB-CEC7-C61A-9DCC-88F253B4301E}"/>
              </a:ext>
            </a:extLst>
          </p:cNvPr>
          <p:cNvSpPr>
            <a:spLocks noGrp="1"/>
          </p:cNvSpPr>
          <p:nvPr>
            <p:ph type="sldNum" sz="quarter" idx="12"/>
          </p:nvPr>
        </p:nvSpPr>
        <p:spPr/>
        <p:txBody>
          <a:bodyPr/>
          <a:lstStyle>
            <a:lvl1pPr>
              <a:defRPr>
                <a:solidFill>
                  <a:schemeClr val="bg1"/>
                </a:solidFill>
              </a:defRPr>
            </a:lvl1pPr>
          </a:lstStyle>
          <a:p>
            <a:fld id="{A31C51CB-94C2-40E2-B070-08CEE3D6A386}" type="slidenum">
              <a:rPr lang="en-GB" smtClean="0"/>
              <a:pPr/>
              <a:t>‹#›</a:t>
            </a:fld>
            <a:endParaRPr lang="en-GB"/>
          </a:p>
        </p:txBody>
      </p:sp>
      <p:sp>
        <p:nvSpPr>
          <p:cNvPr id="15" name="Text Placeholder 10">
            <a:extLst>
              <a:ext uri="{FF2B5EF4-FFF2-40B4-BE49-F238E27FC236}">
                <a16:creationId xmlns:a16="http://schemas.microsoft.com/office/drawing/2014/main" id="{1E3BCD29-B8E3-300C-E00E-EB113F005FEB}"/>
              </a:ext>
            </a:extLst>
          </p:cNvPr>
          <p:cNvSpPr>
            <a:spLocks noGrp="1"/>
          </p:cNvSpPr>
          <p:nvPr>
            <p:ph type="body" sz="quarter" idx="13" hasCustomPrompt="1"/>
          </p:nvPr>
        </p:nvSpPr>
        <p:spPr>
          <a:xfrm>
            <a:off x="1503575" y="597194"/>
            <a:ext cx="5978313" cy="1545799"/>
          </a:xfrm>
        </p:spPr>
        <p:txBody>
          <a:bodyPr/>
          <a:lstStyle>
            <a:lvl1pPr marL="282575" indent="-282575">
              <a:lnSpc>
                <a:spcPct val="95000"/>
              </a:lnSpc>
              <a:defRPr sz="4200" b="1">
                <a:solidFill>
                  <a:schemeClr val="bg1"/>
                </a:solidFill>
              </a:defRPr>
            </a:lvl1pPr>
            <a:lvl2pPr marL="212400" indent="-212400">
              <a:lnSpc>
                <a:spcPct val="100000"/>
              </a:lnSpc>
              <a:defRPr sz="3200" b="1"/>
            </a:lvl2pPr>
            <a:lvl3pPr marL="212400" indent="-212400">
              <a:lnSpc>
                <a:spcPct val="100000"/>
              </a:lnSpc>
              <a:defRPr sz="3200" b="1"/>
            </a:lvl3pPr>
            <a:lvl4pPr marL="212400" indent="-212400">
              <a:lnSpc>
                <a:spcPct val="100000"/>
              </a:lnSpc>
              <a:defRPr sz="3200" b="1"/>
            </a:lvl4pPr>
            <a:lvl5pPr marL="212400" indent="-212400">
              <a:lnSpc>
                <a:spcPct val="100000"/>
              </a:lnSpc>
              <a:defRPr sz="3200" b="1"/>
            </a:lvl5pPr>
          </a:lstStyle>
          <a:p>
            <a:pPr lvl="0"/>
            <a:r>
              <a:rPr lang="en-US"/>
              <a:t>“Click to edit quote</a:t>
            </a:r>
          </a:p>
        </p:txBody>
      </p:sp>
      <p:sp>
        <p:nvSpPr>
          <p:cNvPr id="17" name="Text Placeholder 16">
            <a:extLst>
              <a:ext uri="{FF2B5EF4-FFF2-40B4-BE49-F238E27FC236}">
                <a16:creationId xmlns:a16="http://schemas.microsoft.com/office/drawing/2014/main" id="{30ACACA3-A980-FE04-96FE-5AF35BB528B8}"/>
              </a:ext>
            </a:extLst>
          </p:cNvPr>
          <p:cNvSpPr>
            <a:spLocks noGrp="1"/>
          </p:cNvSpPr>
          <p:nvPr>
            <p:ph type="body" sz="quarter" idx="14"/>
          </p:nvPr>
        </p:nvSpPr>
        <p:spPr>
          <a:xfrm>
            <a:off x="2768600" y="2158590"/>
            <a:ext cx="4713288" cy="1729066"/>
          </a:xfrm>
        </p:spPr>
        <p:txBody>
          <a:bodyPr/>
          <a:lstStyle>
            <a:lvl1pPr>
              <a:spcBef>
                <a:spcPts val="400"/>
              </a:spcBef>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3" name="Picture 2">
            <a:extLst>
              <a:ext uri="{FF2B5EF4-FFF2-40B4-BE49-F238E27FC236}">
                <a16:creationId xmlns:a16="http://schemas.microsoft.com/office/drawing/2014/main" id="{9360F92C-1193-F976-5B8D-271F3586FE8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55630" y="6376026"/>
            <a:ext cx="1175538" cy="169565"/>
          </a:xfrm>
          <a:prstGeom prst="rect">
            <a:avLst/>
          </a:prstGeom>
        </p:spPr>
      </p:pic>
    </p:spTree>
    <p:extLst>
      <p:ext uri="{BB962C8B-B14F-4D97-AF65-F5344CB8AC3E}">
        <p14:creationId xmlns:p14="http://schemas.microsoft.com/office/powerpoint/2010/main" val="25924228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Quote + Source 'D'">
    <p:bg>
      <p:bgPr>
        <a:solidFill>
          <a:schemeClr val="accent3"/>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845DB3D-F50C-8A1C-77F6-B557A993F3E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600"/>
            <a:ext cx="12207492" cy="6868800"/>
          </a:xfrm>
          <a:prstGeom prst="rect">
            <a:avLst/>
          </a:prstGeom>
        </p:spPr>
      </p:pic>
      <p:sp>
        <p:nvSpPr>
          <p:cNvPr id="4" name="Date Placeholder 3">
            <a:extLst>
              <a:ext uri="{FF2B5EF4-FFF2-40B4-BE49-F238E27FC236}">
                <a16:creationId xmlns:a16="http://schemas.microsoft.com/office/drawing/2014/main" id="{AFAB9596-65A0-4462-1D7E-57DBDB84136D}"/>
              </a:ext>
            </a:extLst>
          </p:cNvPr>
          <p:cNvSpPr>
            <a:spLocks noGrp="1"/>
          </p:cNvSpPr>
          <p:nvPr>
            <p:ph type="dt" sz="half" idx="10"/>
          </p:nvPr>
        </p:nvSpPr>
        <p:spPr/>
        <p:txBody>
          <a:bodyPr/>
          <a:lstStyle>
            <a:lvl1pPr>
              <a:defRPr>
                <a:solidFill>
                  <a:schemeClr val="bg1"/>
                </a:solidFill>
              </a:defRPr>
            </a:lvl1pPr>
          </a:lstStyle>
          <a:p>
            <a:fld id="{AE06F790-7F0E-9841-9A10-EE9A9FE5DC97}" type="datetime1">
              <a:rPr lang="en-GB" smtClean="0"/>
              <a:t>22/04/2024</a:t>
            </a:fld>
            <a:endParaRPr lang="en-GB"/>
          </a:p>
        </p:txBody>
      </p:sp>
      <p:sp>
        <p:nvSpPr>
          <p:cNvPr id="5" name="Footer Placeholder 4">
            <a:extLst>
              <a:ext uri="{FF2B5EF4-FFF2-40B4-BE49-F238E27FC236}">
                <a16:creationId xmlns:a16="http://schemas.microsoft.com/office/drawing/2014/main" id="{9C254FBE-B051-A4D6-EA9C-E3A2B6D8828A}"/>
              </a:ext>
            </a:extLst>
          </p:cNvPr>
          <p:cNvSpPr>
            <a:spLocks noGrp="1"/>
          </p:cNvSpPr>
          <p:nvPr>
            <p:ph type="ftr" sz="quarter" idx="11"/>
          </p:nvPr>
        </p:nvSpPr>
        <p:spPr/>
        <p:txBody>
          <a:bodyPr/>
          <a:lstStyle>
            <a:lvl1pPr>
              <a:defRPr>
                <a:solidFill>
                  <a:schemeClr val="bg1"/>
                </a:solidFill>
              </a:defRPr>
            </a:lvl1pPr>
          </a:lstStyle>
          <a:p>
            <a:r>
              <a:rPr lang="en-GB"/>
              <a:t>Business use only</a:t>
            </a:r>
          </a:p>
        </p:txBody>
      </p:sp>
      <p:sp>
        <p:nvSpPr>
          <p:cNvPr id="6" name="Slide Number Placeholder 5">
            <a:extLst>
              <a:ext uri="{FF2B5EF4-FFF2-40B4-BE49-F238E27FC236}">
                <a16:creationId xmlns:a16="http://schemas.microsoft.com/office/drawing/2014/main" id="{854843CB-CEC7-C61A-9DCC-88F253B4301E}"/>
              </a:ext>
            </a:extLst>
          </p:cNvPr>
          <p:cNvSpPr>
            <a:spLocks noGrp="1"/>
          </p:cNvSpPr>
          <p:nvPr>
            <p:ph type="sldNum" sz="quarter" idx="12"/>
          </p:nvPr>
        </p:nvSpPr>
        <p:spPr/>
        <p:txBody>
          <a:bodyPr/>
          <a:lstStyle>
            <a:lvl1pPr>
              <a:defRPr>
                <a:solidFill>
                  <a:schemeClr val="bg1"/>
                </a:solidFill>
              </a:defRPr>
            </a:lvl1pPr>
          </a:lstStyle>
          <a:p>
            <a:fld id="{A31C51CB-94C2-40E2-B070-08CEE3D6A386}" type="slidenum">
              <a:rPr lang="en-GB" smtClean="0"/>
              <a:pPr/>
              <a:t>‹#›</a:t>
            </a:fld>
            <a:endParaRPr lang="en-GB"/>
          </a:p>
        </p:txBody>
      </p:sp>
      <p:sp>
        <p:nvSpPr>
          <p:cNvPr id="15" name="Text Placeholder 10">
            <a:extLst>
              <a:ext uri="{FF2B5EF4-FFF2-40B4-BE49-F238E27FC236}">
                <a16:creationId xmlns:a16="http://schemas.microsoft.com/office/drawing/2014/main" id="{1E3BCD29-B8E3-300C-E00E-EB113F005FEB}"/>
              </a:ext>
            </a:extLst>
          </p:cNvPr>
          <p:cNvSpPr>
            <a:spLocks noGrp="1"/>
          </p:cNvSpPr>
          <p:nvPr>
            <p:ph type="body" sz="quarter" idx="13" hasCustomPrompt="1"/>
          </p:nvPr>
        </p:nvSpPr>
        <p:spPr>
          <a:xfrm>
            <a:off x="3946082" y="597194"/>
            <a:ext cx="6861212" cy="1545799"/>
          </a:xfrm>
        </p:spPr>
        <p:txBody>
          <a:bodyPr/>
          <a:lstStyle>
            <a:lvl1pPr marL="282575" indent="-282575">
              <a:lnSpc>
                <a:spcPct val="95000"/>
              </a:lnSpc>
              <a:defRPr sz="4200" b="1">
                <a:solidFill>
                  <a:schemeClr val="bg1"/>
                </a:solidFill>
              </a:defRPr>
            </a:lvl1pPr>
            <a:lvl2pPr marL="212400" indent="-212400">
              <a:lnSpc>
                <a:spcPct val="100000"/>
              </a:lnSpc>
              <a:defRPr sz="3200" b="1"/>
            </a:lvl2pPr>
            <a:lvl3pPr marL="212400" indent="-212400">
              <a:lnSpc>
                <a:spcPct val="100000"/>
              </a:lnSpc>
              <a:defRPr sz="3200" b="1"/>
            </a:lvl3pPr>
            <a:lvl4pPr marL="212400" indent="-212400">
              <a:lnSpc>
                <a:spcPct val="100000"/>
              </a:lnSpc>
              <a:defRPr sz="3200" b="1"/>
            </a:lvl4pPr>
            <a:lvl5pPr marL="212400" indent="-212400">
              <a:lnSpc>
                <a:spcPct val="100000"/>
              </a:lnSpc>
              <a:defRPr sz="3200" b="1"/>
            </a:lvl5pPr>
          </a:lstStyle>
          <a:p>
            <a:pPr lvl="0"/>
            <a:r>
              <a:rPr lang="en-US"/>
              <a:t>“Click to edit quote</a:t>
            </a:r>
          </a:p>
        </p:txBody>
      </p:sp>
      <p:sp>
        <p:nvSpPr>
          <p:cNvPr id="17" name="Text Placeholder 16">
            <a:extLst>
              <a:ext uri="{FF2B5EF4-FFF2-40B4-BE49-F238E27FC236}">
                <a16:creationId xmlns:a16="http://schemas.microsoft.com/office/drawing/2014/main" id="{30ACACA3-A980-FE04-96FE-5AF35BB528B8}"/>
              </a:ext>
            </a:extLst>
          </p:cNvPr>
          <p:cNvSpPr>
            <a:spLocks noGrp="1"/>
          </p:cNvSpPr>
          <p:nvPr>
            <p:ph type="body" sz="quarter" idx="14"/>
          </p:nvPr>
        </p:nvSpPr>
        <p:spPr>
          <a:xfrm>
            <a:off x="4243585" y="2158590"/>
            <a:ext cx="5200650" cy="1729066"/>
          </a:xfrm>
        </p:spPr>
        <p:txBody>
          <a:bodyPr/>
          <a:lstStyle>
            <a:lvl1pPr>
              <a:spcBef>
                <a:spcPts val="400"/>
              </a:spcBef>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3" name="Picture 2">
            <a:extLst>
              <a:ext uri="{FF2B5EF4-FFF2-40B4-BE49-F238E27FC236}">
                <a16:creationId xmlns:a16="http://schemas.microsoft.com/office/drawing/2014/main" id="{9360F92C-1193-F976-5B8D-271F3586FE8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55630" y="6376026"/>
            <a:ext cx="1175538" cy="169565"/>
          </a:xfrm>
          <a:prstGeom prst="rect">
            <a:avLst/>
          </a:prstGeom>
        </p:spPr>
      </p:pic>
    </p:spTree>
    <p:extLst>
      <p:ext uri="{BB962C8B-B14F-4D97-AF65-F5344CB8AC3E}">
        <p14:creationId xmlns:p14="http://schemas.microsoft.com/office/powerpoint/2010/main" val="15491681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Quote + Source 'O'">
    <p:bg>
      <p:bgPr>
        <a:solidFill>
          <a:schemeClr val="accent3"/>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BBCA869-BC2E-A64A-23F0-E948A8EB721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600"/>
            <a:ext cx="12207492" cy="6868800"/>
          </a:xfrm>
          <a:prstGeom prst="rect">
            <a:avLst/>
          </a:prstGeom>
        </p:spPr>
      </p:pic>
      <p:sp>
        <p:nvSpPr>
          <p:cNvPr id="4" name="Date Placeholder 3">
            <a:extLst>
              <a:ext uri="{FF2B5EF4-FFF2-40B4-BE49-F238E27FC236}">
                <a16:creationId xmlns:a16="http://schemas.microsoft.com/office/drawing/2014/main" id="{AFAB9596-65A0-4462-1D7E-57DBDB84136D}"/>
              </a:ext>
            </a:extLst>
          </p:cNvPr>
          <p:cNvSpPr>
            <a:spLocks noGrp="1"/>
          </p:cNvSpPr>
          <p:nvPr>
            <p:ph type="dt" sz="half" idx="10"/>
          </p:nvPr>
        </p:nvSpPr>
        <p:spPr/>
        <p:txBody>
          <a:bodyPr/>
          <a:lstStyle>
            <a:lvl1pPr>
              <a:defRPr>
                <a:solidFill>
                  <a:schemeClr val="bg1"/>
                </a:solidFill>
              </a:defRPr>
            </a:lvl1pPr>
          </a:lstStyle>
          <a:p>
            <a:fld id="{43DF6744-8A01-2042-9ADE-2D0AB597A101}" type="datetime1">
              <a:rPr lang="en-GB" smtClean="0"/>
              <a:t>22/04/2024</a:t>
            </a:fld>
            <a:endParaRPr lang="en-GB"/>
          </a:p>
        </p:txBody>
      </p:sp>
      <p:sp>
        <p:nvSpPr>
          <p:cNvPr id="5" name="Footer Placeholder 4">
            <a:extLst>
              <a:ext uri="{FF2B5EF4-FFF2-40B4-BE49-F238E27FC236}">
                <a16:creationId xmlns:a16="http://schemas.microsoft.com/office/drawing/2014/main" id="{9C254FBE-B051-A4D6-EA9C-E3A2B6D8828A}"/>
              </a:ext>
            </a:extLst>
          </p:cNvPr>
          <p:cNvSpPr>
            <a:spLocks noGrp="1"/>
          </p:cNvSpPr>
          <p:nvPr>
            <p:ph type="ftr" sz="quarter" idx="11"/>
          </p:nvPr>
        </p:nvSpPr>
        <p:spPr/>
        <p:txBody>
          <a:bodyPr/>
          <a:lstStyle>
            <a:lvl1pPr>
              <a:defRPr>
                <a:solidFill>
                  <a:schemeClr val="bg1"/>
                </a:solidFill>
              </a:defRPr>
            </a:lvl1pPr>
          </a:lstStyle>
          <a:p>
            <a:r>
              <a:rPr lang="en-GB"/>
              <a:t>Business use only</a:t>
            </a:r>
          </a:p>
        </p:txBody>
      </p:sp>
      <p:sp>
        <p:nvSpPr>
          <p:cNvPr id="6" name="Slide Number Placeholder 5">
            <a:extLst>
              <a:ext uri="{FF2B5EF4-FFF2-40B4-BE49-F238E27FC236}">
                <a16:creationId xmlns:a16="http://schemas.microsoft.com/office/drawing/2014/main" id="{854843CB-CEC7-C61A-9DCC-88F253B4301E}"/>
              </a:ext>
            </a:extLst>
          </p:cNvPr>
          <p:cNvSpPr>
            <a:spLocks noGrp="1"/>
          </p:cNvSpPr>
          <p:nvPr>
            <p:ph type="sldNum" sz="quarter" idx="12"/>
          </p:nvPr>
        </p:nvSpPr>
        <p:spPr/>
        <p:txBody>
          <a:bodyPr/>
          <a:lstStyle>
            <a:lvl1pPr>
              <a:defRPr>
                <a:solidFill>
                  <a:schemeClr val="bg1"/>
                </a:solidFill>
              </a:defRPr>
            </a:lvl1pPr>
          </a:lstStyle>
          <a:p>
            <a:fld id="{A31C51CB-94C2-40E2-B070-08CEE3D6A386}" type="slidenum">
              <a:rPr lang="en-GB" smtClean="0"/>
              <a:pPr/>
              <a:t>‹#›</a:t>
            </a:fld>
            <a:endParaRPr lang="en-GB"/>
          </a:p>
        </p:txBody>
      </p:sp>
      <p:sp>
        <p:nvSpPr>
          <p:cNvPr id="15" name="Text Placeholder 10">
            <a:extLst>
              <a:ext uri="{FF2B5EF4-FFF2-40B4-BE49-F238E27FC236}">
                <a16:creationId xmlns:a16="http://schemas.microsoft.com/office/drawing/2014/main" id="{1E3BCD29-B8E3-300C-E00E-EB113F005FEB}"/>
              </a:ext>
            </a:extLst>
          </p:cNvPr>
          <p:cNvSpPr>
            <a:spLocks noGrp="1"/>
          </p:cNvSpPr>
          <p:nvPr>
            <p:ph type="body" sz="quarter" idx="13" hasCustomPrompt="1"/>
          </p:nvPr>
        </p:nvSpPr>
        <p:spPr>
          <a:xfrm>
            <a:off x="4407996" y="597194"/>
            <a:ext cx="6861212" cy="1545799"/>
          </a:xfrm>
        </p:spPr>
        <p:txBody>
          <a:bodyPr/>
          <a:lstStyle>
            <a:lvl1pPr marL="282575" indent="-282575">
              <a:lnSpc>
                <a:spcPct val="95000"/>
              </a:lnSpc>
              <a:defRPr sz="4200" b="1">
                <a:solidFill>
                  <a:schemeClr val="bg1"/>
                </a:solidFill>
              </a:defRPr>
            </a:lvl1pPr>
            <a:lvl2pPr marL="212400" indent="-212400">
              <a:lnSpc>
                <a:spcPct val="100000"/>
              </a:lnSpc>
              <a:defRPr sz="3200" b="1"/>
            </a:lvl2pPr>
            <a:lvl3pPr marL="212400" indent="-212400">
              <a:lnSpc>
                <a:spcPct val="100000"/>
              </a:lnSpc>
              <a:defRPr sz="3200" b="1"/>
            </a:lvl3pPr>
            <a:lvl4pPr marL="212400" indent="-212400">
              <a:lnSpc>
                <a:spcPct val="100000"/>
              </a:lnSpc>
              <a:defRPr sz="3200" b="1"/>
            </a:lvl4pPr>
            <a:lvl5pPr marL="212400" indent="-212400">
              <a:lnSpc>
                <a:spcPct val="100000"/>
              </a:lnSpc>
              <a:defRPr sz="3200" b="1"/>
            </a:lvl5pPr>
          </a:lstStyle>
          <a:p>
            <a:pPr lvl="0"/>
            <a:r>
              <a:rPr lang="en-US"/>
              <a:t>“Click to edit quote</a:t>
            </a:r>
          </a:p>
        </p:txBody>
      </p:sp>
      <p:sp>
        <p:nvSpPr>
          <p:cNvPr id="17" name="Text Placeholder 16">
            <a:extLst>
              <a:ext uri="{FF2B5EF4-FFF2-40B4-BE49-F238E27FC236}">
                <a16:creationId xmlns:a16="http://schemas.microsoft.com/office/drawing/2014/main" id="{30ACACA3-A980-FE04-96FE-5AF35BB528B8}"/>
              </a:ext>
            </a:extLst>
          </p:cNvPr>
          <p:cNvSpPr>
            <a:spLocks noGrp="1"/>
          </p:cNvSpPr>
          <p:nvPr>
            <p:ph type="body" sz="quarter" idx="14"/>
          </p:nvPr>
        </p:nvSpPr>
        <p:spPr>
          <a:xfrm>
            <a:off x="4705499" y="2158590"/>
            <a:ext cx="5200650" cy="1729066"/>
          </a:xfrm>
        </p:spPr>
        <p:txBody>
          <a:bodyPr/>
          <a:lstStyle>
            <a:lvl1pPr>
              <a:spcBef>
                <a:spcPts val="400"/>
              </a:spcBef>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3" name="Picture 2">
            <a:extLst>
              <a:ext uri="{FF2B5EF4-FFF2-40B4-BE49-F238E27FC236}">
                <a16:creationId xmlns:a16="http://schemas.microsoft.com/office/drawing/2014/main" id="{9360F92C-1193-F976-5B8D-271F3586FE8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55630" y="6376026"/>
            <a:ext cx="1175538" cy="169565"/>
          </a:xfrm>
          <a:prstGeom prst="rect">
            <a:avLst/>
          </a:prstGeom>
        </p:spPr>
      </p:pic>
    </p:spTree>
    <p:extLst>
      <p:ext uri="{BB962C8B-B14F-4D97-AF65-F5344CB8AC3E}">
        <p14:creationId xmlns:p14="http://schemas.microsoft.com/office/powerpoint/2010/main" val="32534720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Quote + Source 'Z'">
    <p:bg>
      <p:bgPr>
        <a:solidFill>
          <a:schemeClr val="accent3"/>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4D257AB-8286-372E-B9BC-977E434ECA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600"/>
            <a:ext cx="12207492" cy="6868800"/>
          </a:xfrm>
          <a:prstGeom prst="rect">
            <a:avLst/>
          </a:prstGeom>
        </p:spPr>
      </p:pic>
      <p:sp>
        <p:nvSpPr>
          <p:cNvPr id="4" name="Date Placeholder 3">
            <a:extLst>
              <a:ext uri="{FF2B5EF4-FFF2-40B4-BE49-F238E27FC236}">
                <a16:creationId xmlns:a16="http://schemas.microsoft.com/office/drawing/2014/main" id="{AFAB9596-65A0-4462-1D7E-57DBDB84136D}"/>
              </a:ext>
            </a:extLst>
          </p:cNvPr>
          <p:cNvSpPr>
            <a:spLocks noGrp="1"/>
          </p:cNvSpPr>
          <p:nvPr>
            <p:ph type="dt" sz="half" idx="10"/>
          </p:nvPr>
        </p:nvSpPr>
        <p:spPr/>
        <p:txBody>
          <a:bodyPr/>
          <a:lstStyle>
            <a:lvl1pPr>
              <a:defRPr>
                <a:solidFill>
                  <a:schemeClr val="bg1"/>
                </a:solidFill>
              </a:defRPr>
            </a:lvl1pPr>
          </a:lstStyle>
          <a:p>
            <a:fld id="{00970AA7-1DE4-F246-8E06-5B46AFE0F4C4}" type="datetime1">
              <a:rPr lang="en-GB" smtClean="0"/>
              <a:t>22/04/2024</a:t>
            </a:fld>
            <a:endParaRPr lang="en-GB"/>
          </a:p>
        </p:txBody>
      </p:sp>
      <p:sp>
        <p:nvSpPr>
          <p:cNvPr id="5" name="Footer Placeholder 4">
            <a:extLst>
              <a:ext uri="{FF2B5EF4-FFF2-40B4-BE49-F238E27FC236}">
                <a16:creationId xmlns:a16="http://schemas.microsoft.com/office/drawing/2014/main" id="{9C254FBE-B051-A4D6-EA9C-E3A2B6D8828A}"/>
              </a:ext>
            </a:extLst>
          </p:cNvPr>
          <p:cNvSpPr>
            <a:spLocks noGrp="1"/>
          </p:cNvSpPr>
          <p:nvPr>
            <p:ph type="ftr" sz="quarter" idx="11"/>
          </p:nvPr>
        </p:nvSpPr>
        <p:spPr/>
        <p:txBody>
          <a:bodyPr/>
          <a:lstStyle>
            <a:lvl1pPr>
              <a:defRPr>
                <a:solidFill>
                  <a:schemeClr val="bg1"/>
                </a:solidFill>
              </a:defRPr>
            </a:lvl1pPr>
          </a:lstStyle>
          <a:p>
            <a:r>
              <a:rPr lang="en-GB"/>
              <a:t>Business use only</a:t>
            </a:r>
          </a:p>
        </p:txBody>
      </p:sp>
      <p:sp>
        <p:nvSpPr>
          <p:cNvPr id="6" name="Slide Number Placeholder 5">
            <a:extLst>
              <a:ext uri="{FF2B5EF4-FFF2-40B4-BE49-F238E27FC236}">
                <a16:creationId xmlns:a16="http://schemas.microsoft.com/office/drawing/2014/main" id="{854843CB-CEC7-C61A-9DCC-88F253B4301E}"/>
              </a:ext>
            </a:extLst>
          </p:cNvPr>
          <p:cNvSpPr>
            <a:spLocks noGrp="1"/>
          </p:cNvSpPr>
          <p:nvPr>
            <p:ph type="sldNum" sz="quarter" idx="12"/>
          </p:nvPr>
        </p:nvSpPr>
        <p:spPr/>
        <p:txBody>
          <a:bodyPr/>
          <a:lstStyle>
            <a:lvl1pPr>
              <a:defRPr>
                <a:solidFill>
                  <a:schemeClr val="bg1"/>
                </a:solidFill>
              </a:defRPr>
            </a:lvl1pPr>
          </a:lstStyle>
          <a:p>
            <a:fld id="{A31C51CB-94C2-40E2-B070-08CEE3D6A386}" type="slidenum">
              <a:rPr lang="en-GB" smtClean="0"/>
              <a:pPr/>
              <a:t>‹#›</a:t>
            </a:fld>
            <a:endParaRPr lang="en-GB"/>
          </a:p>
        </p:txBody>
      </p:sp>
      <p:sp>
        <p:nvSpPr>
          <p:cNvPr id="15" name="Text Placeholder 10">
            <a:extLst>
              <a:ext uri="{FF2B5EF4-FFF2-40B4-BE49-F238E27FC236}">
                <a16:creationId xmlns:a16="http://schemas.microsoft.com/office/drawing/2014/main" id="{1E3BCD29-B8E3-300C-E00E-EB113F005FEB}"/>
              </a:ext>
            </a:extLst>
          </p:cNvPr>
          <p:cNvSpPr>
            <a:spLocks noGrp="1"/>
          </p:cNvSpPr>
          <p:nvPr>
            <p:ph type="body" sz="quarter" idx="13" hasCustomPrompt="1"/>
          </p:nvPr>
        </p:nvSpPr>
        <p:spPr>
          <a:xfrm>
            <a:off x="2461360" y="597194"/>
            <a:ext cx="7458927" cy="1545799"/>
          </a:xfrm>
        </p:spPr>
        <p:txBody>
          <a:bodyPr/>
          <a:lstStyle>
            <a:lvl1pPr marL="282575" indent="-282575">
              <a:lnSpc>
                <a:spcPct val="95000"/>
              </a:lnSpc>
              <a:defRPr sz="4200" b="1">
                <a:solidFill>
                  <a:schemeClr val="bg1"/>
                </a:solidFill>
              </a:defRPr>
            </a:lvl1pPr>
            <a:lvl2pPr marL="212400" indent="-212400">
              <a:lnSpc>
                <a:spcPct val="100000"/>
              </a:lnSpc>
              <a:defRPr sz="3200" b="1"/>
            </a:lvl2pPr>
            <a:lvl3pPr marL="212400" indent="-212400">
              <a:lnSpc>
                <a:spcPct val="100000"/>
              </a:lnSpc>
              <a:defRPr sz="3200" b="1"/>
            </a:lvl3pPr>
            <a:lvl4pPr marL="212400" indent="-212400">
              <a:lnSpc>
                <a:spcPct val="100000"/>
              </a:lnSpc>
              <a:defRPr sz="3200" b="1"/>
            </a:lvl4pPr>
            <a:lvl5pPr marL="212400" indent="-212400">
              <a:lnSpc>
                <a:spcPct val="100000"/>
              </a:lnSpc>
              <a:defRPr sz="3200" b="1"/>
            </a:lvl5pPr>
          </a:lstStyle>
          <a:p>
            <a:pPr lvl="0"/>
            <a:r>
              <a:rPr lang="en-US"/>
              <a:t>“Click to edit quote</a:t>
            </a:r>
          </a:p>
        </p:txBody>
      </p:sp>
      <p:sp>
        <p:nvSpPr>
          <p:cNvPr id="17" name="Text Placeholder 16">
            <a:extLst>
              <a:ext uri="{FF2B5EF4-FFF2-40B4-BE49-F238E27FC236}">
                <a16:creationId xmlns:a16="http://schemas.microsoft.com/office/drawing/2014/main" id="{30ACACA3-A980-FE04-96FE-5AF35BB528B8}"/>
              </a:ext>
            </a:extLst>
          </p:cNvPr>
          <p:cNvSpPr>
            <a:spLocks noGrp="1"/>
          </p:cNvSpPr>
          <p:nvPr>
            <p:ph type="body" sz="quarter" idx="14"/>
          </p:nvPr>
        </p:nvSpPr>
        <p:spPr>
          <a:xfrm>
            <a:off x="5206999" y="2158590"/>
            <a:ext cx="4386263" cy="1729066"/>
          </a:xfrm>
        </p:spPr>
        <p:txBody>
          <a:bodyPr/>
          <a:lstStyle>
            <a:lvl1pPr>
              <a:spcBef>
                <a:spcPts val="400"/>
              </a:spcBef>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3" name="Picture 2">
            <a:extLst>
              <a:ext uri="{FF2B5EF4-FFF2-40B4-BE49-F238E27FC236}">
                <a16:creationId xmlns:a16="http://schemas.microsoft.com/office/drawing/2014/main" id="{9360F92C-1193-F976-5B8D-271F3586FE8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55630" y="6376026"/>
            <a:ext cx="1175538" cy="169565"/>
          </a:xfrm>
          <a:prstGeom prst="rect">
            <a:avLst/>
          </a:prstGeom>
        </p:spPr>
      </p:pic>
    </p:spTree>
    <p:extLst>
      <p:ext uri="{BB962C8B-B14F-4D97-AF65-F5344CB8AC3E}">
        <p14:creationId xmlns:p14="http://schemas.microsoft.com/office/powerpoint/2010/main" val="170130310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 (Right) '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965AFF8-EBA0-0BE5-43C2-7D18E3E16235}"/>
              </a:ext>
            </a:extLst>
          </p:cNvPr>
          <p:cNvSpPr/>
          <p:nvPr userDrawn="1"/>
        </p:nvSpPr>
        <p:spPr>
          <a:xfrm>
            <a:off x="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84FDC48C-3B92-D86E-872D-97B3BCCD74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0" y="0"/>
            <a:ext cx="6102929" cy="6865200"/>
          </a:xfrm>
          <a:prstGeom prst="rect">
            <a:avLst/>
          </a:prstGeom>
        </p:spPr>
      </p:pic>
      <p:sp>
        <p:nvSpPr>
          <p:cNvPr id="2" name="Title 1">
            <a:extLst>
              <a:ext uri="{FF2B5EF4-FFF2-40B4-BE49-F238E27FC236}">
                <a16:creationId xmlns:a16="http://schemas.microsoft.com/office/drawing/2014/main" id="{B56ED483-6C2F-A436-A5D9-A0E6EDD51D69}"/>
              </a:ext>
            </a:extLst>
          </p:cNvPr>
          <p:cNvSpPr>
            <a:spLocks noGrp="1"/>
          </p:cNvSpPr>
          <p:nvPr>
            <p:ph type="title"/>
          </p:nvPr>
        </p:nvSpPr>
        <p:spPr>
          <a:xfrm>
            <a:off x="6670234" y="241527"/>
            <a:ext cx="3909863" cy="1517423"/>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2ADD529-D253-8FA6-3ACA-02568ED6C1F1}"/>
              </a:ext>
            </a:extLst>
          </p:cNvPr>
          <p:cNvSpPr>
            <a:spLocks noGrp="1"/>
          </p:cNvSpPr>
          <p:nvPr>
            <p:ph idx="1"/>
          </p:nvPr>
        </p:nvSpPr>
        <p:spPr>
          <a:xfrm>
            <a:off x="6670234" y="2916000"/>
            <a:ext cx="3751113" cy="323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FAB9596-65A0-4462-1D7E-57DBDB84136D}"/>
              </a:ext>
            </a:extLst>
          </p:cNvPr>
          <p:cNvSpPr>
            <a:spLocks noGrp="1"/>
          </p:cNvSpPr>
          <p:nvPr>
            <p:ph type="dt" sz="half" idx="10"/>
          </p:nvPr>
        </p:nvSpPr>
        <p:spPr/>
        <p:txBody>
          <a:bodyPr/>
          <a:lstStyle>
            <a:lvl1pPr>
              <a:defRPr>
                <a:solidFill>
                  <a:schemeClr val="accent2"/>
                </a:solidFill>
              </a:defRPr>
            </a:lvl1pPr>
          </a:lstStyle>
          <a:p>
            <a:fld id="{BE5B66B5-54B2-9B4B-A854-7F62214265DC}" type="datetime1">
              <a:rPr lang="en-GB" smtClean="0"/>
              <a:t>22/04/2024</a:t>
            </a:fld>
            <a:endParaRPr lang="en-GB"/>
          </a:p>
        </p:txBody>
      </p:sp>
      <p:sp>
        <p:nvSpPr>
          <p:cNvPr id="5" name="Footer Placeholder 4">
            <a:extLst>
              <a:ext uri="{FF2B5EF4-FFF2-40B4-BE49-F238E27FC236}">
                <a16:creationId xmlns:a16="http://schemas.microsoft.com/office/drawing/2014/main" id="{9C254FBE-B051-A4D6-EA9C-E3A2B6D8828A}"/>
              </a:ext>
            </a:extLst>
          </p:cNvPr>
          <p:cNvSpPr>
            <a:spLocks noGrp="1"/>
          </p:cNvSpPr>
          <p:nvPr>
            <p:ph type="ftr" sz="quarter" idx="11"/>
          </p:nvPr>
        </p:nvSpPr>
        <p:spPr/>
        <p:txBody>
          <a:bodyPr/>
          <a:lstStyle>
            <a:lvl1pPr>
              <a:defRPr>
                <a:solidFill>
                  <a:schemeClr val="bg1"/>
                </a:solidFill>
              </a:defRPr>
            </a:lvl1pPr>
          </a:lstStyle>
          <a:p>
            <a:r>
              <a:rPr lang="en-GB"/>
              <a:t>Business use only</a:t>
            </a:r>
          </a:p>
        </p:txBody>
      </p:sp>
      <p:sp>
        <p:nvSpPr>
          <p:cNvPr id="6" name="Slide Number Placeholder 5">
            <a:extLst>
              <a:ext uri="{FF2B5EF4-FFF2-40B4-BE49-F238E27FC236}">
                <a16:creationId xmlns:a16="http://schemas.microsoft.com/office/drawing/2014/main" id="{854843CB-CEC7-C61A-9DCC-88F253B4301E}"/>
              </a:ext>
            </a:extLst>
          </p:cNvPr>
          <p:cNvSpPr>
            <a:spLocks noGrp="1"/>
          </p:cNvSpPr>
          <p:nvPr>
            <p:ph type="sldNum" sz="quarter" idx="12"/>
          </p:nvPr>
        </p:nvSpPr>
        <p:spPr/>
        <p:txBody>
          <a:bodyPr/>
          <a:lstStyle>
            <a:lvl1pPr>
              <a:defRPr>
                <a:solidFill>
                  <a:schemeClr val="bg1"/>
                </a:solidFill>
              </a:defRPr>
            </a:lvl1pPr>
          </a:lstStyle>
          <a:p>
            <a:fld id="{A31C51CB-94C2-40E2-B070-08CEE3D6A386}" type="slidenum">
              <a:rPr lang="en-GB" smtClean="0"/>
              <a:pPr/>
              <a:t>‹#›</a:t>
            </a:fld>
            <a:endParaRPr lang="en-GB"/>
          </a:p>
        </p:txBody>
      </p:sp>
      <p:pic>
        <p:nvPicPr>
          <p:cNvPr id="9" name="Picture 8">
            <a:extLst>
              <a:ext uri="{FF2B5EF4-FFF2-40B4-BE49-F238E27FC236}">
                <a16:creationId xmlns:a16="http://schemas.microsoft.com/office/drawing/2014/main" id="{CD7A1DF5-3C3C-B04E-082D-E74AA369FFD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56800" y="6375600"/>
            <a:ext cx="1177200" cy="169804"/>
          </a:xfrm>
          <a:prstGeom prst="rect">
            <a:avLst/>
          </a:prstGeom>
        </p:spPr>
      </p:pic>
      <p:sp>
        <p:nvSpPr>
          <p:cNvPr id="10" name="Text Placeholder 9">
            <a:extLst>
              <a:ext uri="{FF2B5EF4-FFF2-40B4-BE49-F238E27FC236}">
                <a16:creationId xmlns:a16="http://schemas.microsoft.com/office/drawing/2014/main" id="{86817E36-1FA1-7B6F-4684-C7F34E8E4850}"/>
              </a:ext>
            </a:extLst>
          </p:cNvPr>
          <p:cNvSpPr>
            <a:spLocks noGrp="1"/>
          </p:cNvSpPr>
          <p:nvPr>
            <p:ph type="body" sz="quarter" idx="14" hasCustomPrompt="1"/>
          </p:nvPr>
        </p:nvSpPr>
        <p:spPr>
          <a:xfrm>
            <a:off x="6670234" y="5516328"/>
            <a:ext cx="3751113" cy="636072"/>
          </a:xfrm>
        </p:spPr>
        <p:txBody>
          <a:bodyPr anchor="b">
            <a:noAutofit/>
          </a:bodyPr>
          <a:lstStyle>
            <a:lvl1pPr>
              <a:spcBef>
                <a:spcPts val="100"/>
              </a:spcBef>
              <a:defRPr sz="800"/>
            </a:lvl1pPr>
            <a:lvl2pPr>
              <a:spcBef>
                <a:spcPts val="100"/>
              </a:spcBef>
              <a:defRPr sz="800"/>
            </a:lvl2pPr>
            <a:lvl3pPr>
              <a:spcBef>
                <a:spcPts val="100"/>
              </a:spcBef>
              <a:defRPr sz="800"/>
            </a:lvl3pPr>
            <a:lvl4pPr>
              <a:spcBef>
                <a:spcPts val="100"/>
              </a:spcBef>
              <a:defRPr sz="800"/>
            </a:lvl4pPr>
            <a:lvl5pPr>
              <a:spcBef>
                <a:spcPts val="100"/>
              </a:spcBef>
              <a:defRPr sz="800"/>
            </a:lvl5pPr>
          </a:lstStyle>
          <a:p>
            <a:pPr lvl="0"/>
            <a:r>
              <a:rPr lang="en-GB"/>
              <a:t>Reference/source</a:t>
            </a:r>
          </a:p>
        </p:txBody>
      </p:sp>
    </p:spTree>
    <p:extLst>
      <p:ext uri="{BB962C8B-B14F-4D97-AF65-F5344CB8AC3E}">
        <p14:creationId xmlns:p14="http://schemas.microsoft.com/office/powerpoint/2010/main" val="36188927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A' crop 2">
    <p:bg>
      <p:bgPr>
        <a:solidFill>
          <a:schemeClr val="accent3"/>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C78E79B-B460-F3A6-C747-2D23C7CF9F3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600"/>
            <a:ext cx="12207492" cy="6868800"/>
          </a:xfrm>
          <a:prstGeom prst="rect">
            <a:avLst/>
          </a:prstGeom>
        </p:spPr>
      </p:pic>
      <p:sp>
        <p:nvSpPr>
          <p:cNvPr id="2" name="Title 1">
            <a:extLst>
              <a:ext uri="{FF2B5EF4-FFF2-40B4-BE49-F238E27FC236}">
                <a16:creationId xmlns:a16="http://schemas.microsoft.com/office/drawing/2014/main" id="{DAC89F71-0B0D-536C-BB85-858CCDE3FE1E}"/>
              </a:ext>
            </a:extLst>
          </p:cNvPr>
          <p:cNvSpPr>
            <a:spLocks noGrp="1"/>
          </p:cNvSpPr>
          <p:nvPr>
            <p:ph type="ctrTitle"/>
          </p:nvPr>
        </p:nvSpPr>
        <p:spPr>
          <a:xfrm>
            <a:off x="4233863" y="1277333"/>
            <a:ext cx="5359400" cy="2600930"/>
          </a:xfrm>
        </p:spPr>
        <p:txBody>
          <a:bodyPr anchor="t" anchorCtr="0">
            <a:noAutofit/>
          </a:bodyPr>
          <a:lstStyle>
            <a:lvl1pPr algn="l">
              <a:lnSpc>
                <a:spcPct val="95000"/>
              </a:lnSpc>
              <a:defRPr sz="4200">
                <a:solidFill>
                  <a:schemeClr val="accent3"/>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C9F0AA1-FED0-B31E-A111-149E94245484}"/>
              </a:ext>
            </a:extLst>
          </p:cNvPr>
          <p:cNvSpPr>
            <a:spLocks noGrp="1"/>
          </p:cNvSpPr>
          <p:nvPr>
            <p:ph type="subTitle" idx="1"/>
          </p:nvPr>
        </p:nvSpPr>
        <p:spPr>
          <a:xfrm>
            <a:off x="324001" y="1338606"/>
            <a:ext cx="2931962" cy="2539657"/>
          </a:xfrm>
        </p:spPr>
        <p:txBody>
          <a:bodyPr anchor="t" anchorCtr="0">
            <a:noAutofit/>
          </a:bodyPr>
          <a:lstStyle>
            <a:lvl1pPr marL="0" indent="0" algn="l">
              <a:spcBef>
                <a:spcPts val="0"/>
              </a:spcBef>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8" name="Picture 7">
            <a:extLst>
              <a:ext uri="{FF2B5EF4-FFF2-40B4-BE49-F238E27FC236}">
                <a16:creationId xmlns:a16="http://schemas.microsoft.com/office/drawing/2014/main" id="{7F9D0656-1615-ECFB-CFB9-A18641D0858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90241" y="6286551"/>
            <a:ext cx="1747039" cy="252000"/>
          </a:xfrm>
          <a:prstGeom prst="rect">
            <a:avLst/>
          </a:prstGeom>
        </p:spPr>
      </p:pic>
    </p:spTree>
    <p:extLst>
      <p:ext uri="{BB962C8B-B14F-4D97-AF65-F5344CB8AC3E}">
        <p14:creationId xmlns:p14="http://schemas.microsoft.com/office/powerpoint/2010/main" val="133197667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 (Right) 'A'">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965AFF8-EBA0-0BE5-43C2-7D18E3E16235}"/>
              </a:ext>
            </a:extLst>
          </p:cNvPr>
          <p:cNvSpPr/>
          <p:nvPr userDrawn="1"/>
        </p:nvSpPr>
        <p:spPr>
          <a:xfrm>
            <a:off x="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B15F7C95-8738-CD9E-D1E2-A794F113F7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00" y="0"/>
            <a:ext cx="6102930" cy="6865200"/>
          </a:xfrm>
          <a:prstGeom prst="rect">
            <a:avLst/>
          </a:prstGeom>
        </p:spPr>
      </p:pic>
      <p:sp>
        <p:nvSpPr>
          <p:cNvPr id="2" name="Title 1">
            <a:extLst>
              <a:ext uri="{FF2B5EF4-FFF2-40B4-BE49-F238E27FC236}">
                <a16:creationId xmlns:a16="http://schemas.microsoft.com/office/drawing/2014/main" id="{B56ED483-6C2F-A436-A5D9-A0E6EDD51D69}"/>
              </a:ext>
            </a:extLst>
          </p:cNvPr>
          <p:cNvSpPr>
            <a:spLocks noGrp="1"/>
          </p:cNvSpPr>
          <p:nvPr>
            <p:ph type="title"/>
          </p:nvPr>
        </p:nvSpPr>
        <p:spPr>
          <a:xfrm>
            <a:off x="6670234" y="241527"/>
            <a:ext cx="3909863" cy="1517423"/>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2ADD529-D253-8FA6-3ACA-02568ED6C1F1}"/>
              </a:ext>
            </a:extLst>
          </p:cNvPr>
          <p:cNvSpPr>
            <a:spLocks noGrp="1"/>
          </p:cNvSpPr>
          <p:nvPr>
            <p:ph idx="1"/>
          </p:nvPr>
        </p:nvSpPr>
        <p:spPr>
          <a:xfrm>
            <a:off x="6670234" y="2916000"/>
            <a:ext cx="3751113" cy="323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FAB9596-65A0-4462-1D7E-57DBDB84136D}"/>
              </a:ext>
            </a:extLst>
          </p:cNvPr>
          <p:cNvSpPr>
            <a:spLocks noGrp="1"/>
          </p:cNvSpPr>
          <p:nvPr>
            <p:ph type="dt" sz="half" idx="10"/>
          </p:nvPr>
        </p:nvSpPr>
        <p:spPr/>
        <p:txBody>
          <a:bodyPr/>
          <a:lstStyle>
            <a:lvl1pPr>
              <a:defRPr>
                <a:solidFill>
                  <a:schemeClr val="accent2"/>
                </a:solidFill>
              </a:defRPr>
            </a:lvl1pPr>
          </a:lstStyle>
          <a:p>
            <a:fld id="{BE39C77E-2DB6-6B4A-A102-919E0ED0110B}" type="datetime1">
              <a:rPr lang="en-GB" smtClean="0"/>
              <a:t>22/04/2024</a:t>
            </a:fld>
            <a:endParaRPr lang="en-GB"/>
          </a:p>
        </p:txBody>
      </p:sp>
      <p:sp>
        <p:nvSpPr>
          <p:cNvPr id="5" name="Footer Placeholder 4">
            <a:extLst>
              <a:ext uri="{FF2B5EF4-FFF2-40B4-BE49-F238E27FC236}">
                <a16:creationId xmlns:a16="http://schemas.microsoft.com/office/drawing/2014/main" id="{9C254FBE-B051-A4D6-EA9C-E3A2B6D8828A}"/>
              </a:ext>
            </a:extLst>
          </p:cNvPr>
          <p:cNvSpPr>
            <a:spLocks noGrp="1"/>
          </p:cNvSpPr>
          <p:nvPr>
            <p:ph type="ftr" sz="quarter" idx="11"/>
          </p:nvPr>
        </p:nvSpPr>
        <p:spPr/>
        <p:txBody>
          <a:bodyPr/>
          <a:lstStyle>
            <a:lvl1pPr>
              <a:defRPr>
                <a:solidFill>
                  <a:schemeClr val="bg1"/>
                </a:solidFill>
              </a:defRPr>
            </a:lvl1pPr>
          </a:lstStyle>
          <a:p>
            <a:r>
              <a:rPr lang="en-GB"/>
              <a:t>Business use only</a:t>
            </a:r>
          </a:p>
        </p:txBody>
      </p:sp>
      <p:sp>
        <p:nvSpPr>
          <p:cNvPr id="6" name="Slide Number Placeholder 5">
            <a:extLst>
              <a:ext uri="{FF2B5EF4-FFF2-40B4-BE49-F238E27FC236}">
                <a16:creationId xmlns:a16="http://schemas.microsoft.com/office/drawing/2014/main" id="{854843CB-CEC7-C61A-9DCC-88F253B4301E}"/>
              </a:ext>
            </a:extLst>
          </p:cNvPr>
          <p:cNvSpPr>
            <a:spLocks noGrp="1"/>
          </p:cNvSpPr>
          <p:nvPr>
            <p:ph type="sldNum" sz="quarter" idx="12"/>
          </p:nvPr>
        </p:nvSpPr>
        <p:spPr/>
        <p:txBody>
          <a:bodyPr/>
          <a:lstStyle>
            <a:lvl1pPr>
              <a:defRPr>
                <a:solidFill>
                  <a:schemeClr val="bg1"/>
                </a:solidFill>
              </a:defRPr>
            </a:lvl1pPr>
          </a:lstStyle>
          <a:p>
            <a:fld id="{A31C51CB-94C2-40E2-B070-08CEE3D6A386}" type="slidenum">
              <a:rPr lang="en-GB" smtClean="0"/>
              <a:pPr/>
              <a:t>‹#›</a:t>
            </a:fld>
            <a:endParaRPr lang="en-GB"/>
          </a:p>
        </p:txBody>
      </p:sp>
      <p:pic>
        <p:nvPicPr>
          <p:cNvPr id="9" name="Picture 8">
            <a:extLst>
              <a:ext uri="{FF2B5EF4-FFF2-40B4-BE49-F238E27FC236}">
                <a16:creationId xmlns:a16="http://schemas.microsoft.com/office/drawing/2014/main" id="{CD7A1DF5-3C3C-B04E-082D-E74AA369FFD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56800" y="6375600"/>
            <a:ext cx="1177200" cy="169804"/>
          </a:xfrm>
          <a:prstGeom prst="rect">
            <a:avLst/>
          </a:prstGeom>
        </p:spPr>
      </p:pic>
      <p:sp>
        <p:nvSpPr>
          <p:cNvPr id="11" name="Text Placeholder 9">
            <a:extLst>
              <a:ext uri="{FF2B5EF4-FFF2-40B4-BE49-F238E27FC236}">
                <a16:creationId xmlns:a16="http://schemas.microsoft.com/office/drawing/2014/main" id="{0C6D6FDD-BD10-61C5-8390-CF940C615260}"/>
              </a:ext>
            </a:extLst>
          </p:cNvPr>
          <p:cNvSpPr>
            <a:spLocks noGrp="1"/>
          </p:cNvSpPr>
          <p:nvPr>
            <p:ph type="body" sz="quarter" idx="14" hasCustomPrompt="1"/>
          </p:nvPr>
        </p:nvSpPr>
        <p:spPr>
          <a:xfrm>
            <a:off x="6670234" y="5516328"/>
            <a:ext cx="3751113" cy="636072"/>
          </a:xfrm>
        </p:spPr>
        <p:txBody>
          <a:bodyPr anchor="b">
            <a:noAutofit/>
          </a:bodyPr>
          <a:lstStyle>
            <a:lvl1pPr>
              <a:spcBef>
                <a:spcPts val="100"/>
              </a:spcBef>
              <a:defRPr sz="800"/>
            </a:lvl1pPr>
            <a:lvl2pPr>
              <a:spcBef>
                <a:spcPts val="100"/>
              </a:spcBef>
              <a:defRPr sz="800"/>
            </a:lvl2pPr>
            <a:lvl3pPr>
              <a:spcBef>
                <a:spcPts val="100"/>
              </a:spcBef>
              <a:defRPr sz="800"/>
            </a:lvl3pPr>
            <a:lvl4pPr>
              <a:spcBef>
                <a:spcPts val="100"/>
              </a:spcBef>
              <a:defRPr sz="800"/>
            </a:lvl4pPr>
            <a:lvl5pPr>
              <a:spcBef>
                <a:spcPts val="100"/>
              </a:spcBef>
              <a:defRPr sz="800"/>
            </a:lvl5pPr>
          </a:lstStyle>
          <a:p>
            <a:pPr lvl="0"/>
            <a:r>
              <a:rPr lang="en-GB"/>
              <a:t>Reference/source</a:t>
            </a:r>
          </a:p>
        </p:txBody>
      </p:sp>
    </p:spTree>
    <p:extLst>
      <p:ext uri="{BB962C8B-B14F-4D97-AF65-F5344CB8AC3E}">
        <p14:creationId xmlns:p14="http://schemas.microsoft.com/office/powerpoint/2010/main" val="83496930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 (Right) '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965AFF8-EBA0-0BE5-43C2-7D18E3E16235}"/>
              </a:ext>
            </a:extLst>
          </p:cNvPr>
          <p:cNvSpPr/>
          <p:nvPr userDrawn="1"/>
        </p:nvSpPr>
        <p:spPr>
          <a:xfrm>
            <a:off x="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228A0A95-011F-E165-251B-B3E80DF3D5D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00" y="0"/>
            <a:ext cx="6102930" cy="6865200"/>
          </a:xfrm>
          <a:prstGeom prst="rect">
            <a:avLst/>
          </a:prstGeom>
        </p:spPr>
      </p:pic>
      <p:sp>
        <p:nvSpPr>
          <p:cNvPr id="2" name="Title 1">
            <a:extLst>
              <a:ext uri="{FF2B5EF4-FFF2-40B4-BE49-F238E27FC236}">
                <a16:creationId xmlns:a16="http://schemas.microsoft.com/office/drawing/2014/main" id="{B56ED483-6C2F-A436-A5D9-A0E6EDD51D69}"/>
              </a:ext>
            </a:extLst>
          </p:cNvPr>
          <p:cNvSpPr>
            <a:spLocks noGrp="1"/>
          </p:cNvSpPr>
          <p:nvPr>
            <p:ph type="title"/>
          </p:nvPr>
        </p:nvSpPr>
        <p:spPr>
          <a:xfrm>
            <a:off x="6670234" y="241527"/>
            <a:ext cx="3909863" cy="1517423"/>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2ADD529-D253-8FA6-3ACA-02568ED6C1F1}"/>
              </a:ext>
            </a:extLst>
          </p:cNvPr>
          <p:cNvSpPr>
            <a:spLocks noGrp="1"/>
          </p:cNvSpPr>
          <p:nvPr>
            <p:ph idx="1"/>
          </p:nvPr>
        </p:nvSpPr>
        <p:spPr>
          <a:xfrm>
            <a:off x="6670234" y="2916000"/>
            <a:ext cx="3751113" cy="323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FAB9596-65A0-4462-1D7E-57DBDB84136D}"/>
              </a:ext>
            </a:extLst>
          </p:cNvPr>
          <p:cNvSpPr>
            <a:spLocks noGrp="1"/>
          </p:cNvSpPr>
          <p:nvPr>
            <p:ph type="dt" sz="half" idx="10"/>
          </p:nvPr>
        </p:nvSpPr>
        <p:spPr/>
        <p:txBody>
          <a:bodyPr/>
          <a:lstStyle>
            <a:lvl1pPr>
              <a:defRPr>
                <a:solidFill>
                  <a:schemeClr val="accent2"/>
                </a:solidFill>
              </a:defRPr>
            </a:lvl1pPr>
          </a:lstStyle>
          <a:p>
            <a:fld id="{96DEFC85-7693-AC4D-8046-D3CDDC90D6A1}" type="datetime1">
              <a:rPr lang="en-GB" smtClean="0"/>
              <a:t>22/04/2024</a:t>
            </a:fld>
            <a:endParaRPr lang="en-GB"/>
          </a:p>
        </p:txBody>
      </p:sp>
      <p:sp>
        <p:nvSpPr>
          <p:cNvPr id="5" name="Footer Placeholder 4">
            <a:extLst>
              <a:ext uri="{FF2B5EF4-FFF2-40B4-BE49-F238E27FC236}">
                <a16:creationId xmlns:a16="http://schemas.microsoft.com/office/drawing/2014/main" id="{9C254FBE-B051-A4D6-EA9C-E3A2B6D8828A}"/>
              </a:ext>
            </a:extLst>
          </p:cNvPr>
          <p:cNvSpPr>
            <a:spLocks noGrp="1"/>
          </p:cNvSpPr>
          <p:nvPr>
            <p:ph type="ftr" sz="quarter" idx="11"/>
          </p:nvPr>
        </p:nvSpPr>
        <p:spPr/>
        <p:txBody>
          <a:bodyPr/>
          <a:lstStyle>
            <a:lvl1pPr>
              <a:defRPr>
                <a:solidFill>
                  <a:schemeClr val="bg1"/>
                </a:solidFill>
              </a:defRPr>
            </a:lvl1pPr>
          </a:lstStyle>
          <a:p>
            <a:r>
              <a:rPr lang="en-GB"/>
              <a:t>Business use only</a:t>
            </a:r>
          </a:p>
        </p:txBody>
      </p:sp>
      <p:sp>
        <p:nvSpPr>
          <p:cNvPr id="6" name="Slide Number Placeholder 5">
            <a:extLst>
              <a:ext uri="{FF2B5EF4-FFF2-40B4-BE49-F238E27FC236}">
                <a16:creationId xmlns:a16="http://schemas.microsoft.com/office/drawing/2014/main" id="{854843CB-CEC7-C61A-9DCC-88F253B4301E}"/>
              </a:ext>
            </a:extLst>
          </p:cNvPr>
          <p:cNvSpPr>
            <a:spLocks noGrp="1"/>
          </p:cNvSpPr>
          <p:nvPr>
            <p:ph type="sldNum" sz="quarter" idx="12"/>
          </p:nvPr>
        </p:nvSpPr>
        <p:spPr/>
        <p:txBody>
          <a:bodyPr/>
          <a:lstStyle>
            <a:lvl1pPr>
              <a:defRPr>
                <a:solidFill>
                  <a:schemeClr val="bg1"/>
                </a:solidFill>
              </a:defRPr>
            </a:lvl1pPr>
          </a:lstStyle>
          <a:p>
            <a:fld id="{A31C51CB-94C2-40E2-B070-08CEE3D6A386}" type="slidenum">
              <a:rPr lang="en-GB" smtClean="0"/>
              <a:pPr/>
              <a:t>‹#›</a:t>
            </a:fld>
            <a:endParaRPr lang="en-GB"/>
          </a:p>
        </p:txBody>
      </p:sp>
      <p:pic>
        <p:nvPicPr>
          <p:cNvPr id="9" name="Picture 8">
            <a:extLst>
              <a:ext uri="{FF2B5EF4-FFF2-40B4-BE49-F238E27FC236}">
                <a16:creationId xmlns:a16="http://schemas.microsoft.com/office/drawing/2014/main" id="{CD7A1DF5-3C3C-B04E-082D-E74AA369FFD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56800" y="6375600"/>
            <a:ext cx="1177200" cy="169804"/>
          </a:xfrm>
          <a:prstGeom prst="rect">
            <a:avLst/>
          </a:prstGeom>
        </p:spPr>
      </p:pic>
      <p:sp>
        <p:nvSpPr>
          <p:cNvPr id="10" name="Text Placeholder 9">
            <a:extLst>
              <a:ext uri="{FF2B5EF4-FFF2-40B4-BE49-F238E27FC236}">
                <a16:creationId xmlns:a16="http://schemas.microsoft.com/office/drawing/2014/main" id="{8C761514-3F54-6C18-1816-90902200DAED}"/>
              </a:ext>
            </a:extLst>
          </p:cNvPr>
          <p:cNvSpPr>
            <a:spLocks noGrp="1"/>
          </p:cNvSpPr>
          <p:nvPr>
            <p:ph type="body" sz="quarter" idx="14" hasCustomPrompt="1"/>
          </p:nvPr>
        </p:nvSpPr>
        <p:spPr>
          <a:xfrm>
            <a:off x="6670234" y="5516328"/>
            <a:ext cx="3751113" cy="636072"/>
          </a:xfrm>
        </p:spPr>
        <p:txBody>
          <a:bodyPr anchor="b">
            <a:noAutofit/>
          </a:bodyPr>
          <a:lstStyle>
            <a:lvl1pPr>
              <a:spcBef>
                <a:spcPts val="100"/>
              </a:spcBef>
              <a:defRPr sz="800"/>
            </a:lvl1pPr>
            <a:lvl2pPr>
              <a:spcBef>
                <a:spcPts val="100"/>
              </a:spcBef>
              <a:defRPr sz="800"/>
            </a:lvl2pPr>
            <a:lvl3pPr>
              <a:spcBef>
                <a:spcPts val="100"/>
              </a:spcBef>
              <a:defRPr sz="800"/>
            </a:lvl3pPr>
            <a:lvl4pPr>
              <a:spcBef>
                <a:spcPts val="100"/>
              </a:spcBef>
              <a:defRPr sz="800"/>
            </a:lvl4pPr>
            <a:lvl5pPr>
              <a:spcBef>
                <a:spcPts val="100"/>
              </a:spcBef>
              <a:defRPr sz="800"/>
            </a:lvl5pPr>
          </a:lstStyle>
          <a:p>
            <a:pPr lvl="0"/>
            <a:r>
              <a:rPr lang="en-GB"/>
              <a:t>Reference/source</a:t>
            </a:r>
          </a:p>
        </p:txBody>
      </p:sp>
    </p:spTree>
    <p:extLst>
      <p:ext uri="{BB962C8B-B14F-4D97-AF65-F5344CB8AC3E}">
        <p14:creationId xmlns:p14="http://schemas.microsoft.com/office/powerpoint/2010/main" val="364126420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 (Right) '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965AFF8-EBA0-0BE5-43C2-7D18E3E16235}"/>
              </a:ext>
            </a:extLst>
          </p:cNvPr>
          <p:cNvSpPr/>
          <p:nvPr userDrawn="1"/>
        </p:nvSpPr>
        <p:spPr>
          <a:xfrm>
            <a:off x="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7732B716-F30A-B134-D1E0-A994C55F067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00" y="0"/>
            <a:ext cx="6102930" cy="6865200"/>
          </a:xfrm>
          <a:prstGeom prst="rect">
            <a:avLst/>
          </a:prstGeom>
        </p:spPr>
      </p:pic>
      <p:sp>
        <p:nvSpPr>
          <p:cNvPr id="2" name="Title 1">
            <a:extLst>
              <a:ext uri="{FF2B5EF4-FFF2-40B4-BE49-F238E27FC236}">
                <a16:creationId xmlns:a16="http://schemas.microsoft.com/office/drawing/2014/main" id="{B56ED483-6C2F-A436-A5D9-A0E6EDD51D69}"/>
              </a:ext>
            </a:extLst>
          </p:cNvPr>
          <p:cNvSpPr>
            <a:spLocks noGrp="1"/>
          </p:cNvSpPr>
          <p:nvPr>
            <p:ph type="title"/>
          </p:nvPr>
        </p:nvSpPr>
        <p:spPr>
          <a:xfrm>
            <a:off x="6670234" y="241527"/>
            <a:ext cx="3909863" cy="1517423"/>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2ADD529-D253-8FA6-3ACA-02568ED6C1F1}"/>
              </a:ext>
            </a:extLst>
          </p:cNvPr>
          <p:cNvSpPr>
            <a:spLocks noGrp="1"/>
          </p:cNvSpPr>
          <p:nvPr>
            <p:ph idx="1"/>
          </p:nvPr>
        </p:nvSpPr>
        <p:spPr>
          <a:xfrm>
            <a:off x="6670234" y="2916000"/>
            <a:ext cx="3751113" cy="323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FAB9596-65A0-4462-1D7E-57DBDB84136D}"/>
              </a:ext>
            </a:extLst>
          </p:cNvPr>
          <p:cNvSpPr>
            <a:spLocks noGrp="1"/>
          </p:cNvSpPr>
          <p:nvPr>
            <p:ph type="dt" sz="half" idx="10"/>
          </p:nvPr>
        </p:nvSpPr>
        <p:spPr/>
        <p:txBody>
          <a:bodyPr/>
          <a:lstStyle>
            <a:lvl1pPr>
              <a:defRPr>
                <a:solidFill>
                  <a:schemeClr val="accent2"/>
                </a:solidFill>
              </a:defRPr>
            </a:lvl1pPr>
          </a:lstStyle>
          <a:p>
            <a:fld id="{F993C430-C85C-564A-8FEF-2F43010835EC}" type="datetime1">
              <a:rPr lang="en-GB" smtClean="0"/>
              <a:t>22/04/2024</a:t>
            </a:fld>
            <a:endParaRPr lang="en-GB"/>
          </a:p>
        </p:txBody>
      </p:sp>
      <p:sp>
        <p:nvSpPr>
          <p:cNvPr id="5" name="Footer Placeholder 4">
            <a:extLst>
              <a:ext uri="{FF2B5EF4-FFF2-40B4-BE49-F238E27FC236}">
                <a16:creationId xmlns:a16="http://schemas.microsoft.com/office/drawing/2014/main" id="{9C254FBE-B051-A4D6-EA9C-E3A2B6D8828A}"/>
              </a:ext>
            </a:extLst>
          </p:cNvPr>
          <p:cNvSpPr>
            <a:spLocks noGrp="1"/>
          </p:cNvSpPr>
          <p:nvPr>
            <p:ph type="ftr" sz="quarter" idx="11"/>
          </p:nvPr>
        </p:nvSpPr>
        <p:spPr/>
        <p:txBody>
          <a:bodyPr/>
          <a:lstStyle>
            <a:lvl1pPr>
              <a:defRPr>
                <a:solidFill>
                  <a:schemeClr val="bg1"/>
                </a:solidFill>
              </a:defRPr>
            </a:lvl1pPr>
          </a:lstStyle>
          <a:p>
            <a:r>
              <a:rPr lang="en-GB"/>
              <a:t>Business use only</a:t>
            </a:r>
          </a:p>
        </p:txBody>
      </p:sp>
      <p:sp>
        <p:nvSpPr>
          <p:cNvPr id="6" name="Slide Number Placeholder 5">
            <a:extLst>
              <a:ext uri="{FF2B5EF4-FFF2-40B4-BE49-F238E27FC236}">
                <a16:creationId xmlns:a16="http://schemas.microsoft.com/office/drawing/2014/main" id="{854843CB-CEC7-C61A-9DCC-88F253B4301E}"/>
              </a:ext>
            </a:extLst>
          </p:cNvPr>
          <p:cNvSpPr>
            <a:spLocks noGrp="1"/>
          </p:cNvSpPr>
          <p:nvPr>
            <p:ph type="sldNum" sz="quarter" idx="12"/>
          </p:nvPr>
        </p:nvSpPr>
        <p:spPr/>
        <p:txBody>
          <a:bodyPr/>
          <a:lstStyle>
            <a:lvl1pPr>
              <a:defRPr>
                <a:solidFill>
                  <a:schemeClr val="bg1"/>
                </a:solidFill>
              </a:defRPr>
            </a:lvl1pPr>
          </a:lstStyle>
          <a:p>
            <a:fld id="{A31C51CB-94C2-40E2-B070-08CEE3D6A386}" type="slidenum">
              <a:rPr lang="en-GB" smtClean="0"/>
              <a:pPr/>
              <a:t>‹#›</a:t>
            </a:fld>
            <a:endParaRPr lang="en-GB"/>
          </a:p>
        </p:txBody>
      </p:sp>
      <p:pic>
        <p:nvPicPr>
          <p:cNvPr id="9" name="Picture 8">
            <a:extLst>
              <a:ext uri="{FF2B5EF4-FFF2-40B4-BE49-F238E27FC236}">
                <a16:creationId xmlns:a16="http://schemas.microsoft.com/office/drawing/2014/main" id="{CD7A1DF5-3C3C-B04E-082D-E74AA369FFD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56800" y="6375600"/>
            <a:ext cx="1177200" cy="169804"/>
          </a:xfrm>
          <a:prstGeom prst="rect">
            <a:avLst/>
          </a:prstGeom>
        </p:spPr>
      </p:pic>
      <p:sp>
        <p:nvSpPr>
          <p:cNvPr id="10" name="Text Placeholder 9">
            <a:extLst>
              <a:ext uri="{FF2B5EF4-FFF2-40B4-BE49-F238E27FC236}">
                <a16:creationId xmlns:a16="http://schemas.microsoft.com/office/drawing/2014/main" id="{E56D68A0-D736-D2C3-D4B4-068B7D7BC292}"/>
              </a:ext>
            </a:extLst>
          </p:cNvPr>
          <p:cNvSpPr>
            <a:spLocks noGrp="1"/>
          </p:cNvSpPr>
          <p:nvPr>
            <p:ph type="body" sz="quarter" idx="14" hasCustomPrompt="1"/>
          </p:nvPr>
        </p:nvSpPr>
        <p:spPr>
          <a:xfrm>
            <a:off x="6670234" y="5516328"/>
            <a:ext cx="3751113" cy="636072"/>
          </a:xfrm>
        </p:spPr>
        <p:txBody>
          <a:bodyPr anchor="b">
            <a:noAutofit/>
          </a:bodyPr>
          <a:lstStyle>
            <a:lvl1pPr>
              <a:spcBef>
                <a:spcPts val="100"/>
              </a:spcBef>
              <a:defRPr sz="800"/>
            </a:lvl1pPr>
            <a:lvl2pPr>
              <a:spcBef>
                <a:spcPts val="100"/>
              </a:spcBef>
              <a:defRPr sz="800"/>
            </a:lvl2pPr>
            <a:lvl3pPr>
              <a:spcBef>
                <a:spcPts val="100"/>
              </a:spcBef>
              <a:defRPr sz="800"/>
            </a:lvl3pPr>
            <a:lvl4pPr>
              <a:spcBef>
                <a:spcPts val="100"/>
              </a:spcBef>
              <a:defRPr sz="800"/>
            </a:lvl4pPr>
            <a:lvl5pPr>
              <a:spcBef>
                <a:spcPts val="100"/>
              </a:spcBef>
              <a:defRPr sz="800"/>
            </a:lvl5pPr>
          </a:lstStyle>
          <a:p>
            <a:pPr lvl="0"/>
            <a:r>
              <a:rPr lang="en-GB"/>
              <a:t>Reference/source</a:t>
            </a:r>
          </a:p>
        </p:txBody>
      </p:sp>
    </p:spTree>
    <p:extLst>
      <p:ext uri="{BB962C8B-B14F-4D97-AF65-F5344CB8AC3E}">
        <p14:creationId xmlns:p14="http://schemas.microsoft.com/office/powerpoint/2010/main" val="36575392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ent (Right) 'O'">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965AFF8-EBA0-0BE5-43C2-7D18E3E16235}"/>
              </a:ext>
            </a:extLst>
          </p:cNvPr>
          <p:cNvSpPr/>
          <p:nvPr userDrawn="1"/>
        </p:nvSpPr>
        <p:spPr>
          <a:xfrm>
            <a:off x="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C75B2A00-307C-C42C-3C3B-118F95AB05F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00" y="0"/>
            <a:ext cx="6102930" cy="6865200"/>
          </a:xfrm>
          <a:prstGeom prst="rect">
            <a:avLst/>
          </a:prstGeom>
        </p:spPr>
      </p:pic>
      <p:sp>
        <p:nvSpPr>
          <p:cNvPr id="2" name="Title 1">
            <a:extLst>
              <a:ext uri="{FF2B5EF4-FFF2-40B4-BE49-F238E27FC236}">
                <a16:creationId xmlns:a16="http://schemas.microsoft.com/office/drawing/2014/main" id="{B56ED483-6C2F-A436-A5D9-A0E6EDD51D69}"/>
              </a:ext>
            </a:extLst>
          </p:cNvPr>
          <p:cNvSpPr>
            <a:spLocks noGrp="1"/>
          </p:cNvSpPr>
          <p:nvPr>
            <p:ph type="title"/>
          </p:nvPr>
        </p:nvSpPr>
        <p:spPr>
          <a:xfrm>
            <a:off x="6670234" y="241527"/>
            <a:ext cx="3909863" cy="1517423"/>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2ADD529-D253-8FA6-3ACA-02568ED6C1F1}"/>
              </a:ext>
            </a:extLst>
          </p:cNvPr>
          <p:cNvSpPr>
            <a:spLocks noGrp="1"/>
          </p:cNvSpPr>
          <p:nvPr>
            <p:ph idx="1"/>
          </p:nvPr>
        </p:nvSpPr>
        <p:spPr>
          <a:xfrm>
            <a:off x="6670234" y="2916000"/>
            <a:ext cx="3751113" cy="323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FAB9596-65A0-4462-1D7E-57DBDB84136D}"/>
              </a:ext>
            </a:extLst>
          </p:cNvPr>
          <p:cNvSpPr>
            <a:spLocks noGrp="1"/>
          </p:cNvSpPr>
          <p:nvPr>
            <p:ph type="dt" sz="half" idx="10"/>
          </p:nvPr>
        </p:nvSpPr>
        <p:spPr/>
        <p:txBody>
          <a:bodyPr/>
          <a:lstStyle>
            <a:lvl1pPr>
              <a:defRPr>
                <a:solidFill>
                  <a:schemeClr val="accent2"/>
                </a:solidFill>
              </a:defRPr>
            </a:lvl1pPr>
          </a:lstStyle>
          <a:p>
            <a:fld id="{C77A139A-62E9-8C4E-BAF5-0A63B017F68B}" type="datetime1">
              <a:rPr lang="en-GB" smtClean="0"/>
              <a:t>22/04/2024</a:t>
            </a:fld>
            <a:endParaRPr lang="en-GB"/>
          </a:p>
        </p:txBody>
      </p:sp>
      <p:sp>
        <p:nvSpPr>
          <p:cNvPr id="5" name="Footer Placeholder 4">
            <a:extLst>
              <a:ext uri="{FF2B5EF4-FFF2-40B4-BE49-F238E27FC236}">
                <a16:creationId xmlns:a16="http://schemas.microsoft.com/office/drawing/2014/main" id="{9C254FBE-B051-A4D6-EA9C-E3A2B6D8828A}"/>
              </a:ext>
            </a:extLst>
          </p:cNvPr>
          <p:cNvSpPr>
            <a:spLocks noGrp="1"/>
          </p:cNvSpPr>
          <p:nvPr>
            <p:ph type="ftr" sz="quarter" idx="11"/>
          </p:nvPr>
        </p:nvSpPr>
        <p:spPr/>
        <p:txBody>
          <a:bodyPr/>
          <a:lstStyle>
            <a:lvl1pPr>
              <a:defRPr>
                <a:solidFill>
                  <a:schemeClr val="bg1"/>
                </a:solidFill>
              </a:defRPr>
            </a:lvl1pPr>
          </a:lstStyle>
          <a:p>
            <a:r>
              <a:rPr lang="en-GB"/>
              <a:t>Business use only</a:t>
            </a:r>
          </a:p>
        </p:txBody>
      </p:sp>
      <p:sp>
        <p:nvSpPr>
          <p:cNvPr id="6" name="Slide Number Placeholder 5">
            <a:extLst>
              <a:ext uri="{FF2B5EF4-FFF2-40B4-BE49-F238E27FC236}">
                <a16:creationId xmlns:a16="http://schemas.microsoft.com/office/drawing/2014/main" id="{854843CB-CEC7-C61A-9DCC-88F253B4301E}"/>
              </a:ext>
            </a:extLst>
          </p:cNvPr>
          <p:cNvSpPr>
            <a:spLocks noGrp="1"/>
          </p:cNvSpPr>
          <p:nvPr>
            <p:ph type="sldNum" sz="quarter" idx="12"/>
          </p:nvPr>
        </p:nvSpPr>
        <p:spPr/>
        <p:txBody>
          <a:bodyPr/>
          <a:lstStyle>
            <a:lvl1pPr>
              <a:defRPr>
                <a:solidFill>
                  <a:schemeClr val="bg1"/>
                </a:solidFill>
              </a:defRPr>
            </a:lvl1pPr>
          </a:lstStyle>
          <a:p>
            <a:fld id="{A31C51CB-94C2-40E2-B070-08CEE3D6A386}" type="slidenum">
              <a:rPr lang="en-GB" smtClean="0"/>
              <a:pPr/>
              <a:t>‹#›</a:t>
            </a:fld>
            <a:endParaRPr lang="en-GB"/>
          </a:p>
        </p:txBody>
      </p:sp>
      <p:pic>
        <p:nvPicPr>
          <p:cNvPr id="9" name="Picture 8">
            <a:extLst>
              <a:ext uri="{FF2B5EF4-FFF2-40B4-BE49-F238E27FC236}">
                <a16:creationId xmlns:a16="http://schemas.microsoft.com/office/drawing/2014/main" id="{CD7A1DF5-3C3C-B04E-082D-E74AA369FFD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56800" y="6375600"/>
            <a:ext cx="1177200" cy="169804"/>
          </a:xfrm>
          <a:prstGeom prst="rect">
            <a:avLst/>
          </a:prstGeom>
        </p:spPr>
      </p:pic>
      <p:sp>
        <p:nvSpPr>
          <p:cNvPr id="10" name="Text Placeholder 9">
            <a:extLst>
              <a:ext uri="{FF2B5EF4-FFF2-40B4-BE49-F238E27FC236}">
                <a16:creationId xmlns:a16="http://schemas.microsoft.com/office/drawing/2014/main" id="{22D59758-F2A3-F03F-0BA5-6B062FB9DC62}"/>
              </a:ext>
            </a:extLst>
          </p:cNvPr>
          <p:cNvSpPr>
            <a:spLocks noGrp="1"/>
          </p:cNvSpPr>
          <p:nvPr>
            <p:ph type="body" sz="quarter" idx="14" hasCustomPrompt="1"/>
          </p:nvPr>
        </p:nvSpPr>
        <p:spPr>
          <a:xfrm>
            <a:off x="6670234" y="5516328"/>
            <a:ext cx="3751113" cy="636072"/>
          </a:xfrm>
        </p:spPr>
        <p:txBody>
          <a:bodyPr anchor="b">
            <a:noAutofit/>
          </a:bodyPr>
          <a:lstStyle>
            <a:lvl1pPr>
              <a:spcBef>
                <a:spcPts val="100"/>
              </a:spcBef>
              <a:defRPr sz="800"/>
            </a:lvl1pPr>
            <a:lvl2pPr>
              <a:spcBef>
                <a:spcPts val="100"/>
              </a:spcBef>
              <a:defRPr sz="800"/>
            </a:lvl2pPr>
            <a:lvl3pPr>
              <a:spcBef>
                <a:spcPts val="100"/>
              </a:spcBef>
              <a:defRPr sz="800"/>
            </a:lvl3pPr>
            <a:lvl4pPr>
              <a:spcBef>
                <a:spcPts val="100"/>
              </a:spcBef>
              <a:defRPr sz="800"/>
            </a:lvl4pPr>
            <a:lvl5pPr>
              <a:spcBef>
                <a:spcPts val="100"/>
              </a:spcBef>
              <a:defRPr sz="800"/>
            </a:lvl5pPr>
          </a:lstStyle>
          <a:p>
            <a:pPr lvl="0"/>
            <a:r>
              <a:rPr lang="en-GB"/>
              <a:t>Reference/source</a:t>
            </a:r>
          </a:p>
        </p:txBody>
      </p:sp>
    </p:spTree>
    <p:extLst>
      <p:ext uri="{BB962C8B-B14F-4D97-AF65-F5344CB8AC3E}">
        <p14:creationId xmlns:p14="http://schemas.microsoft.com/office/powerpoint/2010/main" val="421193849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ent (Right) 'Z'">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965AFF8-EBA0-0BE5-43C2-7D18E3E16235}"/>
              </a:ext>
            </a:extLst>
          </p:cNvPr>
          <p:cNvSpPr/>
          <p:nvPr userDrawn="1"/>
        </p:nvSpPr>
        <p:spPr>
          <a:xfrm>
            <a:off x="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F824B2D9-F918-68F7-62A7-6D6C737C3C6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00" y="0"/>
            <a:ext cx="6102930" cy="6865200"/>
          </a:xfrm>
          <a:prstGeom prst="rect">
            <a:avLst/>
          </a:prstGeom>
        </p:spPr>
      </p:pic>
      <p:sp>
        <p:nvSpPr>
          <p:cNvPr id="2" name="Title 1">
            <a:extLst>
              <a:ext uri="{FF2B5EF4-FFF2-40B4-BE49-F238E27FC236}">
                <a16:creationId xmlns:a16="http://schemas.microsoft.com/office/drawing/2014/main" id="{B56ED483-6C2F-A436-A5D9-A0E6EDD51D69}"/>
              </a:ext>
            </a:extLst>
          </p:cNvPr>
          <p:cNvSpPr>
            <a:spLocks noGrp="1"/>
          </p:cNvSpPr>
          <p:nvPr>
            <p:ph type="title"/>
          </p:nvPr>
        </p:nvSpPr>
        <p:spPr>
          <a:xfrm>
            <a:off x="6670234" y="241527"/>
            <a:ext cx="3909863" cy="1517423"/>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2ADD529-D253-8FA6-3ACA-02568ED6C1F1}"/>
              </a:ext>
            </a:extLst>
          </p:cNvPr>
          <p:cNvSpPr>
            <a:spLocks noGrp="1"/>
          </p:cNvSpPr>
          <p:nvPr>
            <p:ph idx="1"/>
          </p:nvPr>
        </p:nvSpPr>
        <p:spPr>
          <a:xfrm>
            <a:off x="6670234" y="2916000"/>
            <a:ext cx="3751113" cy="323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FAB9596-65A0-4462-1D7E-57DBDB84136D}"/>
              </a:ext>
            </a:extLst>
          </p:cNvPr>
          <p:cNvSpPr>
            <a:spLocks noGrp="1"/>
          </p:cNvSpPr>
          <p:nvPr>
            <p:ph type="dt" sz="half" idx="10"/>
          </p:nvPr>
        </p:nvSpPr>
        <p:spPr/>
        <p:txBody>
          <a:bodyPr/>
          <a:lstStyle>
            <a:lvl1pPr>
              <a:defRPr>
                <a:solidFill>
                  <a:schemeClr val="accent2"/>
                </a:solidFill>
              </a:defRPr>
            </a:lvl1pPr>
          </a:lstStyle>
          <a:p>
            <a:fld id="{2AA57D83-4758-3448-A624-E17B68ADEE65}" type="datetime1">
              <a:rPr lang="en-GB" smtClean="0"/>
              <a:t>22/04/2024</a:t>
            </a:fld>
            <a:endParaRPr lang="en-GB"/>
          </a:p>
        </p:txBody>
      </p:sp>
      <p:sp>
        <p:nvSpPr>
          <p:cNvPr id="5" name="Footer Placeholder 4">
            <a:extLst>
              <a:ext uri="{FF2B5EF4-FFF2-40B4-BE49-F238E27FC236}">
                <a16:creationId xmlns:a16="http://schemas.microsoft.com/office/drawing/2014/main" id="{9C254FBE-B051-A4D6-EA9C-E3A2B6D8828A}"/>
              </a:ext>
            </a:extLst>
          </p:cNvPr>
          <p:cNvSpPr>
            <a:spLocks noGrp="1"/>
          </p:cNvSpPr>
          <p:nvPr>
            <p:ph type="ftr" sz="quarter" idx="11"/>
          </p:nvPr>
        </p:nvSpPr>
        <p:spPr/>
        <p:txBody>
          <a:bodyPr/>
          <a:lstStyle>
            <a:lvl1pPr>
              <a:defRPr>
                <a:solidFill>
                  <a:schemeClr val="bg1"/>
                </a:solidFill>
              </a:defRPr>
            </a:lvl1pPr>
          </a:lstStyle>
          <a:p>
            <a:r>
              <a:rPr lang="en-GB"/>
              <a:t>Business use only</a:t>
            </a:r>
          </a:p>
        </p:txBody>
      </p:sp>
      <p:sp>
        <p:nvSpPr>
          <p:cNvPr id="6" name="Slide Number Placeholder 5">
            <a:extLst>
              <a:ext uri="{FF2B5EF4-FFF2-40B4-BE49-F238E27FC236}">
                <a16:creationId xmlns:a16="http://schemas.microsoft.com/office/drawing/2014/main" id="{854843CB-CEC7-C61A-9DCC-88F253B4301E}"/>
              </a:ext>
            </a:extLst>
          </p:cNvPr>
          <p:cNvSpPr>
            <a:spLocks noGrp="1"/>
          </p:cNvSpPr>
          <p:nvPr>
            <p:ph type="sldNum" sz="quarter" idx="12"/>
          </p:nvPr>
        </p:nvSpPr>
        <p:spPr/>
        <p:txBody>
          <a:bodyPr/>
          <a:lstStyle>
            <a:lvl1pPr>
              <a:defRPr>
                <a:solidFill>
                  <a:schemeClr val="bg1"/>
                </a:solidFill>
              </a:defRPr>
            </a:lvl1pPr>
          </a:lstStyle>
          <a:p>
            <a:fld id="{A31C51CB-94C2-40E2-B070-08CEE3D6A386}" type="slidenum">
              <a:rPr lang="en-GB" smtClean="0"/>
              <a:pPr/>
              <a:t>‹#›</a:t>
            </a:fld>
            <a:endParaRPr lang="en-GB"/>
          </a:p>
        </p:txBody>
      </p:sp>
      <p:pic>
        <p:nvPicPr>
          <p:cNvPr id="9" name="Picture 8">
            <a:extLst>
              <a:ext uri="{FF2B5EF4-FFF2-40B4-BE49-F238E27FC236}">
                <a16:creationId xmlns:a16="http://schemas.microsoft.com/office/drawing/2014/main" id="{CD7A1DF5-3C3C-B04E-082D-E74AA369FFD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56800" y="6375600"/>
            <a:ext cx="1177200" cy="169804"/>
          </a:xfrm>
          <a:prstGeom prst="rect">
            <a:avLst/>
          </a:prstGeom>
        </p:spPr>
      </p:pic>
      <p:sp>
        <p:nvSpPr>
          <p:cNvPr id="10" name="Text Placeholder 9">
            <a:extLst>
              <a:ext uri="{FF2B5EF4-FFF2-40B4-BE49-F238E27FC236}">
                <a16:creationId xmlns:a16="http://schemas.microsoft.com/office/drawing/2014/main" id="{CC9A5C5D-F6FD-4A0B-9DC9-7417A857507C}"/>
              </a:ext>
            </a:extLst>
          </p:cNvPr>
          <p:cNvSpPr>
            <a:spLocks noGrp="1"/>
          </p:cNvSpPr>
          <p:nvPr>
            <p:ph type="body" sz="quarter" idx="14" hasCustomPrompt="1"/>
          </p:nvPr>
        </p:nvSpPr>
        <p:spPr>
          <a:xfrm>
            <a:off x="6670234" y="5516328"/>
            <a:ext cx="3751113" cy="636072"/>
          </a:xfrm>
        </p:spPr>
        <p:txBody>
          <a:bodyPr anchor="b">
            <a:noAutofit/>
          </a:bodyPr>
          <a:lstStyle>
            <a:lvl1pPr>
              <a:spcBef>
                <a:spcPts val="100"/>
              </a:spcBef>
              <a:defRPr sz="800"/>
            </a:lvl1pPr>
            <a:lvl2pPr>
              <a:spcBef>
                <a:spcPts val="100"/>
              </a:spcBef>
              <a:defRPr sz="800"/>
            </a:lvl2pPr>
            <a:lvl3pPr>
              <a:spcBef>
                <a:spcPts val="100"/>
              </a:spcBef>
              <a:defRPr sz="800"/>
            </a:lvl3pPr>
            <a:lvl4pPr>
              <a:spcBef>
                <a:spcPts val="100"/>
              </a:spcBef>
              <a:defRPr sz="800"/>
            </a:lvl4pPr>
            <a:lvl5pPr>
              <a:spcBef>
                <a:spcPts val="100"/>
              </a:spcBef>
              <a:defRPr sz="800"/>
            </a:lvl5pPr>
          </a:lstStyle>
          <a:p>
            <a:pPr lvl="0"/>
            <a:r>
              <a:rPr lang="en-GB"/>
              <a:t>Reference/source</a:t>
            </a:r>
          </a:p>
        </p:txBody>
      </p:sp>
    </p:spTree>
    <p:extLst>
      <p:ext uri="{BB962C8B-B14F-4D97-AF65-F5344CB8AC3E}">
        <p14:creationId xmlns:p14="http://schemas.microsoft.com/office/powerpoint/2010/main" val="253843730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Image &amp; Captions (1) Sand">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3ACF68D4-167E-28EA-F370-144045CC268C}"/>
              </a:ext>
            </a:extLst>
          </p:cNvPr>
          <p:cNvSpPr>
            <a:spLocks noGrp="1"/>
          </p:cNvSpPr>
          <p:nvPr>
            <p:ph type="pic" sz="quarter" idx="17"/>
          </p:nvPr>
        </p:nvSpPr>
        <p:spPr>
          <a:xfrm>
            <a:off x="4233862" y="2441576"/>
            <a:ext cx="7958137" cy="4416424"/>
          </a:xfrm>
        </p:spPr>
        <p:txBody>
          <a:bodyPr/>
          <a:lstStyle>
            <a:lvl1pPr>
              <a:defRPr sz="1400"/>
            </a:lvl1pPr>
          </a:lstStyle>
          <a:p>
            <a:r>
              <a:rPr lang="en-US"/>
              <a:t>Click icon to add picture</a:t>
            </a:r>
            <a:endParaRPr lang="en-GB"/>
          </a:p>
        </p:txBody>
      </p:sp>
      <p:sp>
        <p:nvSpPr>
          <p:cNvPr id="2" name="Title 1">
            <a:extLst>
              <a:ext uri="{FF2B5EF4-FFF2-40B4-BE49-F238E27FC236}">
                <a16:creationId xmlns:a16="http://schemas.microsoft.com/office/drawing/2014/main" id="{98D6AB44-84AE-0C2F-435C-4073C3EC848A}"/>
              </a:ext>
            </a:extLst>
          </p:cNvPr>
          <p:cNvSpPr>
            <a:spLocks noGrp="1"/>
          </p:cNvSpPr>
          <p:nvPr>
            <p:ph type="title"/>
          </p:nvPr>
        </p:nvSpPr>
        <p:spPr>
          <a:xfrm>
            <a:off x="323998" y="241200"/>
            <a:ext cx="9756000" cy="1688774"/>
          </a:xfrm>
        </p:spPr>
        <p:txBody>
          <a:bodyPr/>
          <a:lstStyle>
            <a:lvl1pPr>
              <a:defRPr sz="3200" spc="-20" baseline="0"/>
            </a:lvl1pPr>
          </a:lstStyle>
          <a:p>
            <a:r>
              <a:rPr lang="en-US"/>
              <a:t>Click to edit Master title style</a:t>
            </a:r>
            <a:endParaRPr lang="en-GB"/>
          </a:p>
        </p:txBody>
      </p:sp>
      <p:sp>
        <p:nvSpPr>
          <p:cNvPr id="3" name="Date Placeholder 2">
            <a:extLst>
              <a:ext uri="{FF2B5EF4-FFF2-40B4-BE49-F238E27FC236}">
                <a16:creationId xmlns:a16="http://schemas.microsoft.com/office/drawing/2014/main" id="{87DB6D06-C2F3-5A0F-170C-BDC78156FB21}"/>
              </a:ext>
            </a:extLst>
          </p:cNvPr>
          <p:cNvSpPr>
            <a:spLocks noGrp="1"/>
          </p:cNvSpPr>
          <p:nvPr>
            <p:ph type="dt" sz="half" idx="10"/>
          </p:nvPr>
        </p:nvSpPr>
        <p:spPr/>
        <p:txBody>
          <a:bodyPr/>
          <a:lstStyle/>
          <a:p>
            <a:fld id="{6F5CE0B5-C366-4E4A-954E-4FB83D99AD11}" type="datetime1">
              <a:rPr lang="en-GB" smtClean="0"/>
              <a:t>22/04/2024</a:t>
            </a:fld>
            <a:endParaRPr lang="en-GB"/>
          </a:p>
        </p:txBody>
      </p:sp>
      <p:sp>
        <p:nvSpPr>
          <p:cNvPr id="4" name="Footer Placeholder 3">
            <a:extLst>
              <a:ext uri="{FF2B5EF4-FFF2-40B4-BE49-F238E27FC236}">
                <a16:creationId xmlns:a16="http://schemas.microsoft.com/office/drawing/2014/main" id="{E9BACF59-AA9B-0D9C-2976-3F980AA4DDC5}"/>
              </a:ext>
            </a:extLst>
          </p:cNvPr>
          <p:cNvSpPr>
            <a:spLocks noGrp="1"/>
          </p:cNvSpPr>
          <p:nvPr>
            <p:ph type="ftr" sz="quarter" idx="11"/>
          </p:nvPr>
        </p:nvSpPr>
        <p:spPr/>
        <p:txBody>
          <a:bodyPr/>
          <a:lstStyle/>
          <a:p>
            <a:r>
              <a:rPr lang="en-GB"/>
              <a:t>Business use only</a:t>
            </a:r>
          </a:p>
        </p:txBody>
      </p:sp>
      <p:sp>
        <p:nvSpPr>
          <p:cNvPr id="5" name="Slide Number Placeholder 4">
            <a:extLst>
              <a:ext uri="{FF2B5EF4-FFF2-40B4-BE49-F238E27FC236}">
                <a16:creationId xmlns:a16="http://schemas.microsoft.com/office/drawing/2014/main" id="{097C0FDA-1699-1DC7-4714-62D2CE27EA4E}"/>
              </a:ext>
            </a:extLst>
          </p:cNvPr>
          <p:cNvSpPr>
            <a:spLocks noGrp="1"/>
          </p:cNvSpPr>
          <p:nvPr>
            <p:ph type="sldNum" sz="quarter" idx="12"/>
          </p:nvPr>
        </p:nvSpPr>
        <p:spPr/>
        <p:txBody>
          <a:bodyPr/>
          <a:lstStyle/>
          <a:p>
            <a:fld id="{A31C51CB-94C2-40E2-B070-08CEE3D6A386}" type="slidenum">
              <a:rPr lang="en-GB" smtClean="0"/>
              <a:t>‹#›</a:t>
            </a:fld>
            <a:endParaRPr lang="en-GB"/>
          </a:p>
        </p:txBody>
      </p:sp>
      <p:sp>
        <p:nvSpPr>
          <p:cNvPr id="9" name="Text Placeholder 11">
            <a:extLst>
              <a:ext uri="{FF2B5EF4-FFF2-40B4-BE49-F238E27FC236}">
                <a16:creationId xmlns:a16="http://schemas.microsoft.com/office/drawing/2014/main" id="{32739DBE-FB5D-1A37-FBAC-4CDDA50A8E00}"/>
              </a:ext>
            </a:extLst>
          </p:cNvPr>
          <p:cNvSpPr>
            <a:spLocks noGrp="1"/>
          </p:cNvSpPr>
          <p:nvPr>
            <p:ph type="body" sz="quarter" idx="13" hasCustomPrompt="1"/>
          </p:nvPr>
        </p:nvSpPr>
        <p:spPr>
          <a:xfrm>
            <a:off x="2289093" y="2398569"/>
            <a:ext cx="1786020" cy="3067194"/>
          </a:xfrm>
        </p:spPr>
        <p:txBody>
          <a:bodyPr/>
          <a:lstStyle>
            <a:lvl1pPr>
              <a:spcBef>
                <a:spcPts val="500"/>
              </a:spcBef>
              <a:spcAft>
                <a:spcPts val="800"/>
              </a:spcAft>
              <a:defRPr sz="1600" b="1">
                <a:solidFill>
                  <a:schemeClr val="accent2"/>
                </a:solidFill>
              </a:defRPr>
            </a:lvl1pPr>
            <a:lvl2pPr marL="0" indent="0">
              <a:spcBef>
                <a:spcPts val="200"/>
              </a:spcBef>
              <a:buNone/>
              <a:defRPr sz="1300">
                <a:solidFill>
                  <a:schemeClr val="accent2"/>
                </a:solidFill>
              </a:defRPr>
            </a:lvl2pPr>
            <a:lvl3pPr marL="103188" indent="-103188">
              <a:spcBef>
                <a:spcPts val="200"/>
              </a:spcBef>
              <a:buClrTx/>
              <a:buFont typeface="Arial" panose="020B0604020202020204" pitchFamily="34" charset="0"/>
              <a:buChar char="•"/>
              <a:defRPr sz="1300">
                <a:solidFill>
                  <a:schemeClr val="accent2"/>
                </a:solidFill>
              </a:defRPr>
            </a:lvl3pPr>
            <a:lvl4pPr marL="103188" indent="-103188">
              <a:spcBef>
                <a:spcPts val="200"/>
              </a:spcBef>
              <a:buClrTx/>
              <a:buFont typeface="Arial" panose="020B0604020202020204" pitchFamily="34" charset="0"/>
              <a:buChar char="•"/>
              <a:defRPr sz="1300">
                <a:solidFill>
                  <a:schemeClr val="accent2"/>
                </a:solidFill>
              </a:defRPr>
            </a:lvl4pPr>
            <a:lvl5pPr marL="103188" indent="-103188">
              <a:spcBef>
                <a:spcPts val="200"/>
              </a:spcBef>
              <a:buClrTx/>
              <a:buFont typeface="Arial" panose="020B0604020202020204" pitchFamily="34" charset="0"/>
              <a:buChar char="•"/>
              <a:defRPr sz="1300">
                <a:solidFill>
                  <a:schemeClr val="accent2"/>
                </a:solidFill>
              </a:defRPr>
            </a:lvl5pPr>
          </a:lstStyle>
          <a:p>
            <a:pPr lvl="0"/>
            <a:r>
              <a:rPr lang="en-US"/>
              <a:t>Bold heading</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9">
            <a:extLst>
              <a:ext uri="{FF2B5EF4-FFF2-40B4-BE49-F238E27FC236}">
                <a16:creationId xmlns:a16="http://schemas.microsoft.com/office/drawing/2014/main" id="{2426E9D1-BF26-96CB-3638-CFC57853E476}"/>
              </a:ext>
            </a:extLst>
          </p:cNvPr>
          <p:cNvSpPr>
            <a:spLocks noGrp="1"/>
          </p:cNvSpPr>
          <p:nvPr>
            <p:ph type="body" sz="quarter" idx="18" hasCustomPrompt="1"/>
          </p:nvPr>
        </p:nvSpPr>
        <p:spPr>
          <a:xfrm>
            <a:off x="323999" y="5516328"/>
            <a:ext cx="3751113" cy="636072"/>
          </a:xfrm>
        </p:spPr>
        <p:txBody>
          <a:bodyPr anchor="b">
            <a:noAutofit/>
          </a:bodyPr>
          <a:lstStyle>
            <a:lvl1pPr>
              <a:spcBef>
                <a:spcPts val="100"/>
              </a:spcBef>
              <a:defRPr sz="800"/>
            </a:lvl1pPr>
            <a:lvl2pPr>
              <a:spcBef>
                <a:spcPts val="100"/>
              </a:spcBef>
              <a:defRPr sz="800"/>
            </a:lvl2pPr>
            <a:lvl3pPr>
              <a:spcBef>
                <a:spcPts val="100"/>
              </a:spcBef>
              <a:defRPr sz="800"/>
            </a:lvl3pPr>
            <a:lvl4pPr>
              <a:spcBef>
                <a:spcPts val="100"/>
              </a:spcBef>
              <a:defRPr sz="800"/>
            </a:lvl4pPr>
            <a:lvl5pPr>
              <a:spcBef>
                <a:spcPts val="100"/>
              </a:spcBef>
              <a:defRPr sz="800"/>
            </a:lvl5pPr>
          </a:lstStyle>
          <a:p>
            <a:pPr lvl="0"/>
            <a:r>
              <a:rPr lang="en-GB"/>
              <a:t>Reference/source</a:t>
            </a:r>
          </a:p>
        </p:txBody>
      </p:sp>
    </p:spTree>
    <p:extLst>
      <p:ext uri="{BB962C8B-B14F-4D97-AF65-F5344CB8AC3E}">
        <p14:creationId xmlns:p14="http://schemas.microsoft.com/office/powerpoint/2010/main" val="347093810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Image &amp; Captions (1) Blue">
    <p:bg>
      <p:bgPr>
        <a:solidFill>
          <a:schemeClr val="accent4"/>
        </a:solidFill>
        <a:effectLst/>
      </p:bgPr>
    </p:bg>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3ACF68D4-167E-28EA-F370-144045CC268C}"/>
              </a:ext>
            </a:extLst>
          </p:cNvPr>
          <p:cNvSpPr>
            <a:spLocks noGrp="1"/>
          </p:cNvSpPr>
          <p:nvPr>
            <p:ph type="pic" sz="quarter" idx="17"/>
          </p:nvPr>
        </p:nvSpPr>
        <p:spPr>
          <a:xfrm>
            <a:off x="4233862" y="2441576"/>
            <a:ext cx="7958137" cy="4416424"/>
          </a:xfrm>
        </p:spPr>
        <p:txBody>
          <a:bodyPr/>
          <a:lstStyle>
            <a:lvl1pPr>
              <a:defRPr sz="1400">
                <a:solidFill>
                  <a:schemeClr val="accent1"/>
                </a:solidFill>
              </a:defRPr>
            </a:lvl1pPr>
          </a:lstStyle>
          <a:p>
            <a:r>
              <a:rPr lang="en-US"/>
              <a:t>Click icon to add picture</a:t>
            </a:r>
            <a:endParaRPr lang="en-GB"/>
          </a:p>
        </p:txBody>
      </p:sp>
      <p:sp>
        <p:nvSpPr>
          <p:cNvPr id="3" name="Date Placeholder 2">
            <a:extLst>
              <a:ext uri="{FF2B5EF4-FFF2-40B4-BE49-F238E27FC236}">
                <a16:creationId xmlns:a16="http://schemas.microsoft.com/office/drawing/2014/main" id="{87DB6D06-C2F3-5A0F-170C-BDC78156FB21}"/>
              </a:ext>
            </a:extLst>
          </p:cNvPr>
          <p:cNvSpPr>
            <a:spLocks noGrp="1"/>
          </p:cNvSpPr>
          <p:nvPr>
            <p:ph type="dt" sz="half" idx="10"/>
          </p:nvPr>
        </p:nvSpPr>
        <p:spPr/>
        <p:txBody>
          <a:bodyPr/>
          <a:lstStyle>
            <a:lvl1pPr>
              <a:defRPr>
                <a:solidFill>
                  <a:schemeClr val="accent1"/>
                </a:solidFill>
              </a:defRPr>
            </a:lvl1pPr>
          </a:lstStyle>
          <a:p>
            <a:fld id="{D57B38A6-63BD-2E47-A2AE-E3549DA1B55C}" type="datetime1">
              <a:rPr lang="en-GB" smtClean="0"/>
              <a:t>22/04/2024</a:t>
            </a:fld>
            <a:endParaRPr lang="en-GB"/>
          </a:p>
        </p:txBody>
      </p:sp>
      <p:sp>
        <p:nvSpPr>
          <p:cNvPr id="4" name="Footer Placeholder 3">
            <a:extLst>
              <a:ext uri="{FF2B5EF4-FFF2-40B4-BE49-F238E27FC236}">
                <a16:creationId xmlns:a16="http://schemas.microsoft.com/office/drawing/2014/main" id="{E9BACF59-AA9B-0D9C-2976-3F980AA4DDC5}"/>
              </a:ext>
            </a:extLst>
          </p:cNvPr>
          <p:cNvSpPr>
            <a:spLocks noGrp="1"/>
          </p:cNvSpPr>
          <p:nvPr>
            <p:ph type="ftr" sz="quarter" idx="11"/>
          </p:nvPr>
        </p:nvSpPr>
        <p:spPr/>
        <p:txBody>
          <a:bodyPr/>
          <a:lstStyle>
            <a:lvl1pPr>
              <a:defRPr>
                <a:solidFill>
                  <a:schemeClr val="accent1"/>
                </a:solidFill>
              </a:defRPr>
            </a:lvl1pPr>
          </a:lstStyle>
          <a:p>
            <a:r>
              <a:rPr lang="en-GB"/>
              <a:t>Business use only</a:t>
            </a:r>
          </a:p>
        </p:txBody>
      </p:sp>
      <p:sp>
        <p:nvSpPr>
          <p:cNvPr id="5" name="Slide Number Placeholder 4">
            <a:extLst>
              <a:ext uri="{FF2B5EF4-FFF2-40B4-BE49-F238E27FC236}">
                <a16:creationId xmlns:a16="http://schemas.microsoft.com/office/drawing/2014/main" id="{097C0FDA-1699-1DC7-4714-62D2CE27EA4E}"/>
              </a:ext>
            </a:extLst>
          </p:cNvPr>
          <p:cNvSpPr>
            <a:spLocks noGrp="1"/>
          </p:cNvSpPr>
          <p:nvPr>
            <p:ph type="sldNum" sz="quarter" idx="12"/>
          </p:nvPr>
        </p:nvSpPr>
        <p:spPr/>
        <p:txBody>
          <a:bodyPr/>
          <a:lstStyle>
            <a:lvl1pPr>
              <a:defRPr>
                <a:solidFill>
                  <a:schemeClr val="accent1"/>
                </a:solidFill>
              </a:defRPr>
            </a:lvl1pPr>
          </a:lstStyle>
          <a:p>
            <a:fld id="{A31C51CB-94C2-40E2-B070-08CEE3D6A386}" type="slidenum">
              <a:rPr lang="en-GB" smtClean="0"/>
              <a:pPr/>
              <a:t>‹#›</a:t>
            </a:fld>
            <a:endParaRPr lang="en-GB"/>
          </a:p>
        </p:txBody>
      </p:sp>
      <p:sp>
        <p:nvSpPr>
          <p:cNvPr id="9" name="Text Placeholder 11">
            <a:extLst>
              <a:ext uri="{FF2B5EF4-FFF2-40B4-BE49-F238E27FC236}">
                <a16:creationId xmlns:a16="http://schemas.microsoft.com/office/drawing/2014/main" id="{32739DBE-FB5D-1A37-FBAC-4CDDA50A8E00}"/>
              </a:ext>
            </a:extLst>
          </p:cNvPr>
          <p:cNvSpPr>
            <a:spLocks noGrp="1"/>
          </p:cNvSpPr>
          <p:nvPr>
            <p:ph type="body" sz="quarter" idx="13" hasCustomPrompt="1"/>
          </p:nvPr>
        </p:nvSpPr>
        <p:spPr>
          <a:xfrm>
            <a:off x="2289093" y="2398569"/>
            <a:ext cx="1786020" cy="3067194"/>
          </a:xfrm>
        </p:spPr>
        <p:txBody>
          <a:bodyPr/>
          <a:lstStyle>
            <a:lvl1pPr>
              <a:spcBef>
                <a:spcPts val="500"/>
              </a:spcBef>
              <a:spcAft>
                <a:spcPts val="800"/>
              </a:spcAft>
              <a:defRPr sz="1600" b="1">
                <a:solidFill>
                  <a:schemeClr val="accent1"/>
                </a:solidFill>
              </a:defRPr>
            </a:lvl1pPr>
            <a:lvl2pPr marL="0" indent="0">
              <a:spcBef>
                <a:spcPts val="200"/>
              </a:spcBef>
              <a:buNone/>
              <a:defRPr sz="1300">
                <a:solidFill>
                  <a:schemeClr val="accent1"/>
                </a:solidFill>
              </a:defRPr>
            </a:lvl2pPr>
            <a:lvl3pPr marL="103188" indent="-103188">
              <a:spcBef>
                <a:spcPts val="200"/>
              </a:spcBef>
              <a:buClrTx/>
              <a:buFont typeface="Arial" panose="020B0604020202020204" pitchFamily="34" charset="0"/>
              <a:buChar char="•"/>
              <a:defRPr sz="1300">
                <a:solidFill>
                  <a:schemeClr val="accent1"/>
                </a:solidFill>
              </a:defRPr>
            </a:lvl3pPr>
            <a:lvl4pPr marL="103188" indent="-103188">
              <a:spcBef>
                <a:spcPts val="200"/>
              </a:spcBef>
              <a:buClrTx/>
              <a:buFont typeface="Arial" panose="020B0604020202020204" pitchFamily="34" charset="0"/>
              <a:buChar char="•"/>
              <a:defRPr sz="1300">
                <a:solidFill>
                  <a:schemeClr val="accent1"/>
                </a:solidFill>
              </a:defRPr>
            </a:lvl4pPr>
            <a:lvl5pPr marL="103188" indent="-103188">
              <a:spcBef>
                <a:spcPts val="200"/>
              </a:spcBef>
              <a:buClrTx/>
              <a:buFont typeface="Arial" panose="020B0604020202020204" pitchFamily="34" charset="0"/>
              <a:buChar char="•"/>
              <a:defRPr sz="1300">
                <a:solidFill>
                  <a:schemeClr val="accent1"/>
                </a:solidFill>
              </a:defRPr>
            </a:lvl5pPr>
          </a:lstStyle>
          <a:p>
            <a:pPr lvl="0"/>
            <a:r>
              <a:rPr lang="en-US"/>
              <a:t>Bold heading</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itle 1">
            <a:extLst>
              <a:ext uri="{FF2B5EF4-FFF2-40B4-BE49-F238E27FC236}">
                <a16:creationId xmlns:a16="http://schemas.microsoft.com/office/drawing/2014/main" id="{234EB02C-68D8-0798-0BF6-242C66E78641}"/>
              </a:ext>
            </a:extLst>
          </p:cNvPr>
          <p:cNvSpPr>
            <a:spLocks noGrp="1"/>
          </p:cNvSpPr>
          <p:nvPr>
            <p:ph type="title"/>
          </p:nvPr>
        </p:nvSpPr>
        <p:spPr>
          <a:xfrm>
            <a:off x="323998" y="241200"/>
            <a:ext cx="9756000" cy="1688774"/>
          </a:xfrm>
        </p:spPr>
        <p:txBody>
          <a:bodyPr/>
          <a:lstStyle>
            <a:lvl1pPr>
              <a:defRPr sz="3200" spc="-20" baseline="0">
                <a:solidFill>
                  <a:schemeClr val="accent1"/>
                </a:solidFill>
              </a:defRPr>
            </a:lvl1pPr>
          </a:lstStyle>
          <a:p>
            <a:r>
              <a:rPr lang="en-US"/>
              <a:t>Click to edit Master title style</a:t>
            </a:r>
            <a:endParaRPr lang="en-GB"/>
          </a:p>
        </p:txBody>
      </p:sp>
      <p:sp>
        <p:nvSpPr>
          <p:cNvPr id="2" name="Text Placeholder 9">
            <a:extLst>
              <a:ext uri="{FF2B5EF4-FFF2-40B4-BE49-F238E27FC236}">
                <a16:creationId xmlns:a16="http://schemas.microsoft.com/office/drawing/2014/main" id="{E9834B5D-8F27-CFC6-6257-D0B310B9FBE4}"/>
              </a:ext>
            </a:extLst>
          </p:cNvPr>
          <p:cNvSpPr>
            <a:spLocks noGrp="1"/>
          </p:cNvSpPr>
          <p:nvPr>
            <p:ph type="body" sz="quarter" idx="18" hasCustomPrompt="1"/>
          </p:nvPr>
        </p:nvSpPr>
        <p:spPr>
          <a:xfrm>
            <a:off x="323999" y="5516328"/>
            <a:ext cx="3751113" cy="636072"/>
          </a:xfrm>
        </p:spPr>
        <p:txBody>
          <a:bodyPr anchor="b">
            <a:noAutofit/>
          </a:bodyPr>
          <a:lstStyle>
            <a:lvl1pPr>
              <a:spcBef>
                <a:spcPts val="100"/>
              </a:spcBef>
              <a:defRPr sz="800">
                <a:solidFill>
                  <a:schemeClr val="tx1"/>
                </a:solidFill>
              </a:defRPr>
            </a:lvl1pPr>
            <a:lvl2pPr>
              <a:spcBef>
                <a:spcPts val="100"/>
              </a:spcBef>
              <a:defRPr sz="800"/>
            </a:lvl2pPr>
            <a:lvl3pPr>
              <a:spcBef>
                <a:spcPts val="100"/>
              </a:spcBef>
              <a:defRPr sz="800"/>
            </a:lvl3pPr>
            <a:lvl4pPr>
              <a:spcBef>
                <a:spcPts val="100"/>
              </a:spcBef>
              <a:defRPr sz="800"/>
            </a:lvl4pPr>
            <a:lvl5pPr>
              <a:spcBef>
                <a:spcPts val="100"/>
              </a:spcBef>
              <a:defRPr sz="800"/>
            </a:lvl5pPr>
          </a:lstStyle>
          <a:p>
            <a:pPr lvl="0"/>
            <a:r>
              <a:rPr lang="en-GB"/>
              <a:t>Reference/source</a:t>
            </a:r>
          </a:p>
        </p:txBody>
      </p:sp>
    </p:spTree>
    <p:extLst>
      <p:ext uri="{BB962C8B-B14F-4D97-AF65-F5344CB8AC3E}">
        <p14:creationId xmlns:p14="http://schemas.microsoft.com/office/powerpoint/2010/main" val="5795737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Images &amp; Captions (2) San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6AB44-84AE-0C2F-435C-4073C3EC848A}"/>
              </a:ext>
            </a:extLst>
          </p:cNvPr>
          <p:cNvSpPr>
            <a:spLocks noGrp="1"/>
          </p:cNvSpPr>
          <p:nvPr>
            <p:ph type="title"/>
          </p:nvPr>
        </p:nvSpPr>
        <p:spPr>
          <a:xfrm>
            <a:off x="323998" y="241527"/>
            <a:ext cx="9756000" cy="1517423"/>
          </a:xfr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7DB6D06-C2F3-5A0F-170C-BDC78156FB21}"/>
              </a:ext>
            </a:extLst>
          </p:cNvPr>
          <p:cNvSpPr>
            <a:spLocks noGrp="1"/>
          </p:cNvSpPr>
          <p:nvPr>
            <p:ph type="dt" sz="half" idx="10"/>
          </p:nvPr>
        </p:nvSpPr>
        <p:spPr/>
        <p:txBody>
          <a:bodyPr/>
          <a:lstStyle/>
          <a:p>
            <a:fld id="{28645B5D-EEFE-5543-A0E4-8570CCB4EEC5}" type="datetime1">
              <a:rPr lang="en-GB" smtClean="0"/>
              <a:t>22/04/2024</a:t>
            </a:fld>
            <a:endParaRPr lang="en-GB"/>
          </a:p>
        </p:txBody>
      </p:sp>
      <p:sp>
        <p:nvSpPr>
          <p:cNvPr id="4" name="Footer Placeholder 3">
            <a:extLst>
              <a:ext uri="{FF2B5EF4-FFF2-40B4-BE49-F238E27FC236}">
                <a16:creationId xmlns:a16="http://schemas.microsoft.com/office/drawing/2014/main" id="{E9BACF59-AA9B-0D9C-2976-3F980AA4DDC5}"/>
              </a:ext>
            </a:extLst>
          </p:cNvPr>
          <p:cNvSpPr>
            <a:spLocks noGrp="1"/>
          </p:cNvSpPr>
          <p:nvPr>
            <p:ph type="ftr" sz="quarter" idx="11"/>
          </p:nvPr>
        </p:nvSpPr>
        <p:spPr/>
        <p:txBody>
          <a:bodyPr/>
          <a:lstStyle/>
          <a:p>
            <a:r>
              <a:rPr lang="en-GB"/>
              <a:t>Business use only</a:t>
            </a:r>
          </a:p>
        </p:txBody>
      </p:sp>
      <p:sp>
        <p:nvSpPr>
          <p:cNvPr id="5" name="Slide Number Placeholder 4">
            <a:extLst>
              <a:ext uri="{FF2B5EF4-FFF2-40B4-BE49-F238E27FC236}">
                <a16:creationId xmlns:a16="http://schemas.microsoft.com/office/drawing/2014/main" id="{097C0FDA-1699-1DC7-4714-62D2CE27EA4E}"/>
              </a:ext>
            </a:extLst>
          </p:cNvPr>
          <p:cNvSpPr>
            <a:spLocks noGrp="1"/>
          </p:cNvSpPr>
          <p:nvPr>
            <p:ph type="sldNum" sz="quarter" idx="12"/>
          </p:nvPr>
        </p:nvSpPr>
        <p:spPr/>
        <p:txBody>
          <a:bodyPr/>
          <a:lstStyle/>
          <a:p>
            <a:fld id="{A31C51CB-94C2-40E2-B070-08CEE3D6A386}" type="slidenum">
              <a:rPr lang="en-GB" smtClean="0"/>
              <a:t>‹#›</a:t>
            </a:fld>
            <a:endParaRPr lang="en-GB"/>
          </a:p>
        </p:txBody>
      </p:sp>
      <p:sp>
        <p:nvSpPr>
          <p:cNvPr id="9" name="Text Placeholder 11">
            <a:extLst>
              <a:ext uri="{FF2B5EF4-FFF2-40B4-BE49-F238E27FC236}">
                <a16:creationId xmlns:a16="http://schemas.microsoft.com/office/drawing/2014/main" id="{32739DBE-FB5D-1A37-FBAC-4CDDA50A8E00}"/>
              </a:ext>
            </a:extLst>
          </p:cNvPr>
          <p:cNvSpPr>
            <a:spLocks noGrp="1"/>
          </p:cNvSpPr>
          <p:nvPr>
            <p:ph type="body" sz="quarter" idx="13" hasCustomPrompt="1"/>
          </p:nvPr>
        </p:nvSpPr>
        <p:spPr>
          <a:xfrm>
            <a:off x="8128000" y="2398569"/>
            <a:ext cx="1609889" cy="1479694"/>
          </a:xfrm>
        </p:spPr>
        <p:txBody>
          <a:bodyPr/>
          <a:lstStyle>
            <a:lvl1pPr>
              <a:spcBef>
                <a:spcPts val="500"/>
              </a:spcBef>
              <a:spcAft>
                <a:spcPts val="800"/>
              </a:spcAft>
              <a:defRPr sz="1600" b="1">
                <a:solidFill>
                  <a:schemeClr val="accent2"/>
                </a:solidFill>
              </a:defRPr>
            </a:lvl1pPr>
            <a:lvl2pPr marL="0" indent="0">
              <a:spcBef>
                <a:spcPts val="200"/>
              </a:spcBef>
              <a:buNone/>
              <a:defRPr sz="1100">
                <a:solidFill>
                  <a:schemeClr val="accent2"/>
                </a:solidFill>
              </a:defRPr>
            </a:lvl2pPr>
            <a:lvl3pPr marL="103188" indent="-103188">
              <a:spcBef>
                <a:spcPts val="200"/>
              </a:spcBef>
              <a:buClrTx/>
              <a:buFont typeface="Arial" panose="020B0604020202020204" pitchFamily="34" charset="0"/>
              <a:buChar char="•"/>
              <a:defRPr sz="1100">
                <a:solidFill>
                  <a:schemeClr val="accent2"/>
                </a:solidFill>
              </a:defRPr>
            </a:lvl3pPr>
            <a:lvl4pPr marL="103188" indent="-103188">
              <a:spcBef>
                <a:spcPts val="200"/>
              </a:spcBef>
              <a:buClrTx/>
              <a:buFont typeface="Arial" panose="020B0604020202020204" pitchFamily="34" charset="0"/>
              <a:buChar char="•"/>
              <a:defRPr sz="1100">
                <a:solidFill>
                  <a:schemeClr val="accent2"/>
                </a:solidFill>
              </a:defRPr>
            </a:lvl4pPr>
            <a:lvl5pPr marL="103188" indent="-103188">
              <a:spcBef>
                <a:spcPts val="200"/>
              </a:spcBef>
              <a:buClrTx/>
              <a:buFont typeface="Arial" panose="020B0604020202020204" pitchFamily="34" charset="0"/>
              <a:buChar char="•"/>
              <a:defRPr sz="1100">
                <a:solidFill>
                  <a:schemeClr val="accent2"/>
                </a:solidFill>
              </a:defRPr>
            </a:lvl5pPr>
          </a:lstStyle>
          <a:p>
            <a:pPr lvl="0"/>
            <a:r>
              <a:rPr lang="en-US"/>
              <a:t>Bold heading</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11">
            <a:extLst>
              <a:ext uri="{FF2B5EF4-FFF2-40B4-BE49-F238E27FC236}">
                <a16:creationId xmlns:a16="http://schemas.microsoft.com/office/drawing/2014/main" id="{3855E7BD-DFA1-15E6-2596-8DA68706FC07}"/>
              </a:ext>
            </a:extLst>
          </p:cNvPr>
          <p:cNvSpPr>
            <a:spLocks noGrp="1"/>
          </p:cNvSpPr>
          <p:nvPr>
            <p:ph type="body" sz="quarter" idx="14" hasCustomPrompt="1"/>
          </p:nvPr>
        </p:nvSpPr>
        <p:spPr>
          <a:xfrm>
            <a:off x="8128000" y="4004055"/>
            <a:ext cx="1609889" cy="1479694"/>
          </a:xfrm>
        </p:spPr>
        <p:txBody>
          <a:bodyPr/>
          <a:lstStyle>
            <a:lvl1pPr>
              <a:spcBef>
                <a:spcPts val="500"/>
              </a:spcBef>
              <a:spcAft>
                <a:spcPts val="800"/>
              </a:spcAft>
              <a:defRPr sz="1600" b="1">
                <a:solidFill>
                  <a:schemeClr val="accent2"/>
                </a:solidFill>
              </a:defRPr>
            </a:lvl1pPr>
            <a:lvl2pPr marL="0" indent="0">
              <a:spcBef>
                <a:spcPts val="200"/>
              </a:spcBef>
              <a:buNone/>
              <a:defRPr sz="1100">
                <a:solidFill>
                  <a:schemeClr val="accent2"/>
                </a:solidFill>
              </a:defRPr>
            </a:lvl2pPr>
            <a:lvl3pPr marL="103188" indent="-103188">
              <a:spcBef>
                <a:spcPts val="200"/>
              </a:spcBef>
              <a:buClrTx/>
              <a:buFont typeface="Arial" panose="020B0604020202020204" pitchFamily="34" charset="0"/>
              <a:buChar char="•"/>
              <a:defRPr sz="1100">
                <a:solidFill>
                  <a:schemeClr val="accent2"/>
                </a:solidFill>
              </a:defRPr>
            </a:lvl3pPr>
            <a:lvl4pPr marL="103188" indent="-103188">
              <a:spcBef>
                <a:spcPts val="200"/>
              </a:spcBef>
              <a:buClrTx/>
              <a:buFont typeface="Arial" panose="020B0604020202020204" pitchFamily="34" charset="0"/>
              <a:buChar char="•"/>
              <a:defRPr sz="1100">
                <a:solidFill>
                  <a:schemeClr val="accent2"/>
                </a:solidFill>
              </a:defRPr>
            </a:lvl4pPr>
            <a:lvl5pPr marL="103188" indent="-103188">
              <a:spcBef>
                <a:spcPts val="200"/>
              </a:spcBef>
              <a:buClrTx/>
              <a:buFont typeface="Arial" panose="020B0604020202020204" pitchFamily="34" charset="0"/>
              <a:buChar char="•"/>
              <a:defRPr sz="1100">
                <a:solidFill>
                  <a:schemeClr val="accent2"/>
                </a:solidFill>
              </a:defRPr>
            </a:lvl5pPr>
          </a:lstStyle>
          <a:p>
            <a:pPr lvl="0"/>
            <a:r>
              <a:rPr lang="en-US"/>
              <a:t>Bold heading</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11">
            <a:extLst>
              <a:ext uri="{FF2B5EF4-FFF2-40B4-BE49-F238E27FC236}">
                <a16:creationId xmlns:a16="http://schemas.microsoft.com/office/drawing/2014/main" id="{F6E76A2F-E6DC-C26F-D9B7-A279159056F5}"/>
              </a:ext>
            </a:extLst>
          </p:cNvPr>
          <p:cNvSpPr>
            <a:spLocks noGrp="1"/>
          </p:cNvSpPr>
          <p:nvPr>
            <p:ph type="body" sz="quarter" idx="15" hasCustomPrompt="1"/>
          </p:nvPr>
        </p:nvSpPr>
        <p:spPr>
          <a:xfrm>
            <a:off x="10083752" y="2398569"/>
            <a:ext cx="1609889" cy="1479694"/>
          </a:xfrm>
        </p:spPr>
        <p:txBody>
          <a:bodyPr/>
          <a:lstStyle>
            <a:lvl1pPr>
              <a:spcBef>
                <a:spcPts val="500"/>
              </a:spcBef>
              <a:spcAft>
                <a:spcPts val="800"/>
              </a:spcAft>
              <a:defRPr sz="1600" b="1">
                <a:solidFill>
                  <a:schemeClr val="accent2"/>
                </a:solidFill>
              </a:defRPr>
            </a:lvl1pPr>
            <a:lvl2pPr marL="0" indent="0">
              <a:spcBef>
                <a:spcPts val="200"/>
              </a:spcBef>
              <a:buNone/>
              <a:defRPr sz="1100">
                <a:solidFill>
                  <a:schemeClr val="accent2"/>
                </a:solidFill>
              </a:defRPr>
            </a:lvl2pPr>
            <a:lvl3pPr marL="103188" indent="-103188">
              <a:spcBef>
                <a:spcPts val="200"/>
              </a:spcBef>
              <a:buClrTx/>
              <a:buFont typeface="Arial" panose="020B0604020202020204" pitchFamily="34" charset="0"/>
              <a:buChar char="•"/>
              <a:defRPr sz="1100">
                <a:solidFill>
                  <a:schemeClr val="accent2"/>
                </a:solidFill>
              </a:defRPr>
            </a:lvl3pPr>
            <a:lvl4pPr marL="103188" indent="-103188">
              <a:spcBef>
                <a:spcPts val="200"/>
              </a:spcBef>
              <a:buClrTx/>
              <a:buFont typeface="Arial" panose="020B0604020202020204" pitchFamily="34" charset="0"/>
              <a:buChar char="•"/>
              <a:defRPr sz="1100">
                <a:solidFill>
                  <a:schemeClr val="accent2"/>
                </a:solidFill>
              </a:defRPr>
            </a:lvl4pPr>
            <a:lvl5pPr marL="103188" indent="-103188">
              <a:spcBef>
                <a:spcPts val="200"/>
              </a:spcBef>
              <a:buClrTx/>
              <a:buFont typeface="Arial" panose="020B0604020202020204" pitchFamily="34" charset="0"/>
              <a:buChar char="•"/>
              <a:defRPr sz="1100">
                <a:solidFill>
                  <a:schemeClr val="accent2"/>
                </a:solidFill>
              </a:defRPr>
            </a:lvl5pPr>
          </a:lstStyle>
          <a:p>
            <a:pPr lvl="0"/>
            <a:r>
              <a:rPr lang="en-US"/>
              <a:t>Bold heading</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11">
            <a:extLst>
              <a:ext uri="{FF2B5EF4-FFF2-40B4-BE49-F238E27FC236}">
                <a16:creationId xmlns:a16="http://schemas.microsoft.com/office/drawing/2014/main" id="{65785879-EB2B-3317-348C-1E3F282A0F79}"/>
              </a:ext>
            </a:extLst>
          </p:cNvPr>
          <p:cNvSpPr>
            <a:spLocks noGrp="1"/>
          </p:cNvSpPr>
          <p:nvPr>
            <p:ph type="body" sz="quarter" idx="16" hasCustomPrompt="1"/>
          </p:nvPr>
        </p:nvSpPr>
        <p:spPr>
          <a:xfrm>
            <a:off x="10083752" y="4004055"/>
            <a:ext cx="1609889" cy="1479694"/>
          </a:xfrm>
        </p:spPr>
        <p:txBody>
          <a:bodyPr/>
          <a:lstStyle>
            <a:lvl1pPr>
              <a:spcBef>
                <a:spcPts val="500"/>
              </a:spcBef>
              <a:spcAft>
                <a:spcPts val="800"/>
              </a:spcAft>
              <a:defRPr sz="1600" b="1">
                <a:solidFill>
                  <a:schemeClr val="accent2"/>
                </a:solidFill>
              </a:defRPr>
            </a:lvl1pPr>
            <a:lvl2pPr marL="0" indent="0">
              <a:spcBef>
                <a:spcPts val="200"/>
              </a:spcBef>
              <a:buNone/>
              <a:defRPr sz="1100">
                <a:solidFill>
                  <a:schemeClr val="accent2"/>
                </a:solidFill>
              </a:defRPr>
            </a:lvl2pPr>
            <a:lvl3pPr marL="103188" indent="-103188">
              <a:spcBef>
                <a:spcPts val="200"/>
              </a:spcBef>
              <a:buClrTx/>
              <a:buFont typeface="Arial" panose="020B0604020202020204" pitchFamily="34" charset="0"/>
              <a:buChar char="•"/>
              <a:defRPr sz="1100">
                <a:solidFill>
                  <a:schemeClr val="accent2"/>
                </a:solidFill>
              </a:defRPr>
            </a:lvl3pPr>
            <a:lvl4pPr marL="103188" indent="-103188">
              <a:spcBef>
                <a:spcPts val="200"/>
              </a:spcBef>
              <a:buClrTx/>
              <a:buFont typeface="Arial" panose="020B0604020202020204" pitchFamily="34" charset="0"/>
              <a:buChar char="•"/>
              <a:defRPr sz="1100">
                <a:solidFill>
                  <a:schemeClr val="accent2"/>
                </a:solidFill>
              </a:defRPr>
            </a:lvl4pPr>
            <a:lvl5pPr marL="103188" indent="-103188">
              <a:spcBef>
                <a:spcPts val="200"/>
              </a:spcBef>
              <a:buClrTx/>
              <a:buFont typeface="Arial" panose="020B0604020202020204" pitchFamily="34" charset="0"/>
              <a:buChar char="•"/>
              <a:defRPr sz="1100">
                <a:solidFill>
                  <a:schemeClr val="accent2"/>
                </a:solidFill>
              </a:defRPr>
            </a:lvl5pPr>
          </a:lstStyle>
          <a:p>
            <a:pPr lvl="0"/>
            <a:r>
              <a:rPr lang="en-US"/>
              <a:t>Bold heading</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Picture Placeholder 15">
            <a:extLst>
              <a:ext uri="{FF2B5EF4-FFF2-40B4-BE49-F238E27FC236}">
                <a16:creationId xmlns:a16="http://schemas.microsoft.com/office/drawing/2014/main" id="{3ACF68D4-167E-28EA-F370-144045CC268C}"/>
              </a:ext>
            </a:extLst>
          </p:cNvPr>
          <p:cNvSpPr>
            <a:spLocks noGrp="1"/>
          </p:cNvSpPr>
          <p:nvPr>
            <p:ph type="pic" sz="quarter" idx="17"/>
          </p:nvPr>
        </p:nvSpPr>
        <p:spPr>
          <a:xfrm>
            <a:off x="323850" y="2441576"/>
            <a:ext cx="3744000" cy="3024188"/>
          </a:xfrm>
        </p:spPr>
        <p:txBody>
          <a:bodyPr/>
          <a:lstStyle>
            <a:lvl1pPr>
              <a:defRPr sz="1400"/>
            </a:lvl1pPr>
          </a:lstStyle>
          <a:p>
            <a:r>
              <a:rPr lang="en-US"/>
              <a:t>Click icon to add picture</a:t>
            </a:r>
            <a:endParaRPr lang="en-GB"/>
          </a:p>
        </p:txBody>
      </p:sp>
      <p:sp>
        <p:nvSpPr>
          <p:cNvPr id="17" name="Picture Placeholder 15">
            <a:extLst>
              <a:ext uri="{FF2B5EF4-FFF2-40B4-BE49-F238E27FC236}">
                <a16:creationId xmlns:a16="http://schemas.microsoft.com/office/drawing/2014/main" id="{4FBB8786-C231-0100-4EAA-505D7B1B3FEB}"/>
              </a:ext>
            </a:extLst>
          </p:cNvPr>
          <p:cNvSpPr>
            <a:spLocks noGrp="1"/>
          </p:cNvSpPr>
          <p:nvPr>
            <p:ph type="pic" sz="quarter" idx="18"/>
          </p:nvPr>
        </p:nvSpPr>
        <p:spPr>
          <a:xfrm>
            <a:off x="4225925" y="2441576"/>
            <a:ext cx="3744000" cy="3024188"/>
          </a:xfrm>
        </p:spPr>
        <p:txBody>
          <a:bodyPr/>
          <a:lstStyle>
            <a:lvl1pPr>
              <a:defRPr sz="1400"/>
            </a:lvl1pPr>
          </a:lstStyle>
          <a:p>
            <a:r>
              <a:rPr lang="en-US"/>
              <a:t>Click icon to add picture</a:t>
            </a:r>
            <a:endParaRPr lang="en-GB"/>
          </a:p>
        </p:txBody>
      </p:sp>
      <p:pic>
        <p:nvPicPr>
          <p:cNvPr id="7" name="Picture 6">
            <a:extLst>
              <a:ext uri="{FF2B5EF4-FFF2-40B4-BE49-F238E27FC236}">
                <a16:creationId xmlns:a16="http://schemas.microsoft.com/office/drawing/2014/main" id="{F60DA4B9-96F1-8C52-6B10-C5C69EA554B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56800" y="6375600"/>
            <a:ext cx="1177200" cy="169804"/>
          </a:xfrm>
          <a:prstGeom prst="rect">
            <a:avLst/>
          </a:prstGeom>
        </p:spPr>
      </p:pic>
      <p:sp>
        <p:nvSpPr>
          <p:cNvPr id="6" name="Text Placeholder 9">
            <a:extLst>
              <a:ext uri="{FF2B5EF4-FFF2-40B4-BE49-F238E27FC236}">
                <a16:creationId xmlns:a16="http://schemas.microsoft.com/office/drawing/2014/main" id="{71792C0C-A025-DF2A-98E6-169A18F10618}"/>
              </a:ext>
            </a:extLst>
          </p:cNvPr>
          <p:cNvSpPr>
            <a:spLocks noGrp="1"/>
          </p:cNvSpPr>
          <p:nvPr>
            <p:ph type="body" sz="quarter" idx="19" hasCustomPrompt="1"/>
          </p:nvPr>
        </p:nvSpPr>
        <p:spPr>
          <a:xfrm>
            <a:off x="323999" y="5516328"/>
            <a:ext cx="7645926" cy="636072"/>
          </a:xfrm>
        </p:spPr>
        <p:txBody>
          <a:bodyPr anchor="b">
            <a:noAutofit/>
          </a:bodyPr>
          <a:lstStyle>
            <a:lvl1pPr>
              <a:spcBef>
                <a:spcPts val="100"/>
              </a:spcBef>
              <a:defRPr sz="800"/>
            </a:lvl1pPr>
            <a:lvl2pPr>
              <a:spcBef>
                <a:spcPts val="100"/>
              </a:spcBef>
              <a:defRPr sz="800"/>
            </a:lvl2pPr>
            <a:lvl3pPr>
              <a:spcBef>
                <a:spcPts val="100"/>
              </a:spcBef>
              <a:defRPr sz="800"/>
            </a:lvl3pPr>
            <a:lvl4pPr>
              <a:spcBef>
                <a:spcPts val="100"/>
              </a:spcBef>
              <a:defRPr sz="800"/>
            </a:lvl4pPr>
            <a:lvl5pPr>
              <a:spcBef>
                <a:spcPts val="100"/>
              </a:spcBef>
              <a:defRPr sz="800"/>
            </a:lvl5pPr>
          </a:lstStyle>
          <a:p>
            <a:pPr lvl="0"/>
            <a:r>
              <a:rPr lang="en-GB"/>
              <a:t>Reference/source</a:t>
            </a:r>
          </a:p>
        </p:txBody>
      </p:sp>
    </p:spTree>
    <p:extLst>
      <p:ext uri="{BB962C8B-B14F-4D97-AF65-F5344CB8AC3E}">
        <p14:creationId xmlns:p14="http://schemas.microsoft.com/office/powerpoint/2010/main" val="312083511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Images &amp; Captions (2) Blue">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6AB44-84AE-0C2F-435C-4073C3EC848A}"/>
              </a:ext>
            </a:extLst>
          </p:cNvPr>
          <p:cNvSpPr>
            <a:spLocks noGrp="1"/>
          </p:cNvSpPr>
          <p:nvPr>
            <p:ph type="title"/>
          </p:nvPr>
        </p:nvSpPr>
        <p:spPr>
          <a:xfrm>
            <a:off x="323998" y="241527"/>
            <a:ext cx="9756000" cy="1517423"/>
          </a:xfrm>
        </p:spPr>
        <p:txBody>
          <a:bodyPr/>
          <a:lstStyle>
            <a:lvl1pPr>
              <a:defRPr>
                <a:solidFill>
                  <a:schemeClr val="accent1"/>
                </a:solidFill>
              </a:defRPr>
            </a:lvl1pPr>
          </a:lstStyle>
          <a:p>
            <a:r>
              <a:rPr lang="en-US"/>
              <a:t>Click to edit Master title style</a:t>
            </a:r>
            <a:endParaRPr lang="en-GB"/>
          </a:p>
        </p:txBody>
      </p:sp>
      <p:sp>
        <p:nvSpPr>
          <p:cNvPr id="3" name="Date Placeholder 2">
            <a:extLst>
              <a:ext uri="{FF2B5EF4-FFF2-40B4-BE49-F238E27FC236}">
                <a16:creationId xmlns:a16="http://schemas.microsoft.com/office/drawing/2014/main" id="{87DB6D06-C2F3-5A0F-170C-BDC78156FB21}"/>
              </a:ext>
            </a:extLst>
          </p:cNvPr>
          <p:cNvSpPr>
            <a:spLocks noGrp="1"/>
          </p:cNvSpPr>
          <p:nvPr>
            <p:ph type="dt" sz="half" idx="10"/>
          </p:nvPr>
        </p:nvSpPr>
        <p:spPr/>
        <p:txBody>
          <a:bodyPr/>
          <a:lstStyle>
            <a:lvl1pPr>
              <a:defRPr>
                <a:solidFill>
                  <a:schemeClr val="accent1"/>
                </a:solidFill>
              </a:defRPr>
            </a:lvl1pPr>
          </a:lstStyle>
          <a:p>
            <a:fld id="{A1AACB10-69B0-8044-ABCB-D6CC8C8B498C}" type="datetime1">
              <a:rPr lang="en-GB" smtClean="0"/>
              <a:t>22/04/2024</a:t>
            </a:fld>
            <a:endParaRPr lang="en-GB"/>
          </a:p>
        </p:txBody>
      </p:sp>
      <p:sp>
        <p:nvSpPr>
          <p:cNvPr id="4" name="Footer Placeholder 3">
            <a:extLst>
              <a:ext uri="{FF2B5EF4-FFF2-40B4-BE49-F238E27FC236}">
                <a16:creationId xmlns:a16="http://schemas.microsoft.com/office/drawing/2014/main" id="{E9BACF59-AA9B-0D9C-2976-3F980AA4DDC5}"/>
              </a:ext>
            </a:extLst>
          </p:cNvPr>
          <p:cNvSpPr>
            <a:spLocks noGrp="1"/>
          </p:cNvSpPr>
          <p:nvPr>
            <p:ph type="ftr" sz="quarter" idx="11"/>
          </p:nvPr>
        </p:nvSpPr>
        <p:spPr/>
        <p:txBody>
          <a:bodyPr/>
          <a:lstStyle>
            <a:lvl1pPr>
              <a:defRPr>
                <a:solidFill>
                  <a:schemeClr val="accent1"/>
                </a:solidFill>
              </a:defRPr>
            </a:lvl1pPr>
          </a:lstStyle>
          <a:p>
            <a:r>
              <a:rPr lang="en-GB"/>
              <a:t>Business use only</a:t>
            </a:r>
          </a:p>
        </p:txBody>
      </p:sp>
      <p:sp>
        <p:nvSpPr>
          <p:cNvPr id="5" name="Slide Number Placeholder 4">
            <a:extLst>
              <a:ext uri="{FF2B5EF4-FFF2-40B4-BE49-F238E27FC236}">
                <a16:creationId xmlns:a16="http://schemas.microsoft.com/office/drawing/2014/main" id="{097C0FDA-1699-1DC7-4714-62D2CE27EA4E}"/>
              </a:ext>
            </a:extLst>
          </p:cNvPr>
          <p:cNvSpPr>
            <a:spLocks noGrp="1"/>
          </p:cNvSpPr>
          <p:nvPr>
            <p:ph type="sldNum" sz="quarter" idx="12"/>
          </p:nvPr>
        </p:nvSpPr>
        <p:spPr/>
        <p:txBody>
          <a:bodyPr/>
          <a:lstStyle>
            <a:lvl1pPr>
              <a:defRPr>
                <a:solidFill>
                  <a:schemeClr val="accent1"/>
                </a:solidFill>
              </a:defRPr>
            </a:lvl1pPr>
          </a:lstStyle>
          <a:p>
            <a:fld id="{A31C51CB-94C2-40E2-B070-08CEE3D6A386}" type="slidenum">
              <a:rPr lang="en-GB" smtClean="0"/>
              <a:pPr/>
              <a:t>‹#›</a:t>
            </a:fld>
            <a:endParaRPr lang="en-GB"/>
          </a:p>
        </p:txBody>
      </p:sp>
      <p:sp>
        <p:nvSpPr>
          <p:cNvPr id="9" name="Text Placeholder 11">
            <a:extLst>
              <a:ext uri="{FF2B5EF4-FFF2-40B4-BE49-F238E27FC236}">
                <a16:creationId xmlns:a16="http://schemas.microsoft.com/office/drawing/2014/main" id="{32739DBE-FB5D-1A37-FBAC-4CDDA50A8E00}"/>
              </a:ext>
            </a:extLst>
          </p:cNvPr>
          <p:cNvSpPr>
            <a:spLocks noGrp="1"/>
          </p:cNvSpPr>
          <p:nvPr>
            <p:ph type="body" sz="quarter" idx="13" hasCustomPrompt="1"/>
          </p:nvPr>
        </p:nvSpPr>
        <p:spPr>
          <a:xfrm>
            <a:off x="8128000" y="2398569"/>
            <a:ext cx="1609889" cy="1479694"/>
          </a:xfrm>
        </p:spPr>
        <p:txBody>
          <a:bodyPr/>
          <a:lstStyle>
            <a:lvl1pPr>
              <a:spcBef>
                <a:spcPts val="500"/>
              </a:spcBef>
              <a:spcAft>
                <a:spcPts val="800"/>
              </a:spcAft>
              <a:defRPr sz="1600" b="1">
                <a:solidFill>
                  <a:schemeClr val="accent1"/>
                </a:solidFill>
              </a:defRPr>
            </a:lvl1pPr>
            <a:lvl2pPr marL="0" indent="0">
              <a:spcBef>
                <a:spcPts val="200"/>
              </a:spcBef>
              <a:buNone/>
              <a:defRPr sz="1100">
                <a:solidFill>
                  <a:schemeClr val="accent1"/>
                </a:solidFill>
              </a:defRPr>
            </a:lvl2pPr>
            <a:lvl3pPr marL="103188" indent="-103188">
              <a:spcBef>
                <a:spcPts val="200"/>
              </a:spcBef>
              <a:buClrTx/>
              <a:buFont typeface="Arial" panose="020B0604020202020204" pitchFamily="34" charset="0"/>
              <a:buChar char="•"/>
              <a:defRPr sz="1100">
                <a:solidFill>
                  <a:schemeClr val="accent1"/>
                </a:solidFill>
              </a:defRPr>
            </a:lvl3pPr>
            <a:lvl4pPr marL="103188" indent="-103188">
              <a:spcBef>
                <a:spcPts val="200"/>
              </a:spcBef>
              <a:buClrTx/>
              <a:buFont typeface="Arial" panose="020B0604020202020204" pitchFamily="34" charset="0"/>
              <a:buChar char="•"/>
              <a:defRPr sz="1100">
                <a:solidFill>
                  <a:schemeClr val="accent1"/>
                </a:solidFill>
              </a:defRPr>
            </a:lvl4pPr>
            <a:lvl5pPr marL="103188" indent="-103188">
              <a:spcBef>
                <a:spcPts val="200"/>
              </a:spcBef>
              <a:buClrTx/>
              <a:buFont typeface="Arial" panose="020B0604020202020204" pitchFamily="34" charset="0"/>
              <a:buChar char="•"/>
              <a:defRPr sz="1100">
                <a:solidFill>
                  <a:schemeClr val="accent1"/>
                </a:solidFill>
              </a:defRPr>
            </a:lvl5pPr>
          </a:lstStyle>
          <a:p>
            <a:pPr lvl="0"/>
            <a:r>
              <a:rPr lang="en-US"/>
              <a:t>Bold heading</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11">
            <a:extLst>
              <a:ext uri="{FF2B5EF4-FFF2-40B4-BE49-F238E27FC236}">
                <a16:creationId xmlns:a16="http://schemas.microsoft.com/office/drawing/2014/main" id="{3855E7BD-DFA1-15E6-2596-8DA68706FC07}"/>
              </a:ext>
            </a:extLst>
          </p:cNvPr>
          <p:cNvSpPr>
            <a:spLocks noGrp="1"/>
          </p:cNvSpPr>
          <p:nvPr>
            <p:ph type="body" sz="quarter" idx="14" hasCustomPrompt="1"/>
          </p:nvPr>
        </p:nvSpPr>
        <p:spPr>
          <a:xfrm>
            <a:off x="8128000" y="4004055"/>
            <a:ext cx="1609889" cy="1479694"/>
          </a:xfrm>
        </p:spPr>
        <p:txBody>
          <a:bodyPr/>
          <a:lstStyle>
            <a:lvl1pPr>
              <a:spcBef>
                <a:spcPts val="500"/>
              </a:spcBef>
              <a:spcAft>
                <a:spcPts val="800"/>
              </a:spcAft>
              <a:defRPr sz="1600" b="1">
                <a:solidFill>
                  <a:schemeClr val="accent1"/>
                </a:solidFill>
              </a:defRPr>
            </a:lvl1pPr>
            <a:lvl2pPr marL="0" indent="0">
              <a:spcBef>
                <a:spcPts val="200"/>
              </a:spcBef>
              <a:buNone/>
              <a:defRPr sz="1100">
                <a:solidFill>
                  <a:schemeClr val="accent1"/>
                </a:solidFill>
              </a:defRPr>
            </a:lvl2pPr>
            <a:lvl3pPr marL="103188" indent="-103188">
              <a:spcBef>
                <a:spcPts val="200"/>
              </a:spcBef>
              <a:buClrTx/>
              <a:buFont typeface="Arial" panose="020B0604020202020204" pitchFamily="34" charset="0"/>
              <a:buChar char="•"/>
              <a:defRPr sz="1100">
                <a:solidFill>
                  <a:schemeClr val="accent1"/>
                </a:solidFill>
              </a:defRPr>
            </a:lvl3pPr>
            <a:lvl4pPr marL="103188" indent="-103188">
              <a:spcBef>
                <a:spcPts val="200"/>
              </a:spcBef>
              <a:buClrTx/>
              <a:buFont typeface="Arial" panose="020B0604020202020204" pitchFamily="34" charset="0"/>
              <a:buChar char="•"/>
              <a:defRPr sz="1100">
                <a:solidFill>
                  <a:schemeClr val="accent1"/>
                </a:solidFill>
              </a:defRPr>
            </a:lvl4pPr>
            <a:lvl5pPr marL="103188" indent="-103188">
              <a:spcBef>
                <a:spcPts val="200"/>
              </a:spcBef>
              <a:buClrTx/>
              <a:buFont typeface="Arial" panose="020B0604020202020204" pitchFamily="34" charset="0"/>
              <a:buChar char="•"/>
              <a:defRPr sz="1100">
                <a:solidFill>
                  <a:schemeClr val="accent1"/>
                </a:solidFill>
              </a:defRPr>
            </a:lvl5pPr>
          </a:lstStyle>
          <a:p>
            <a:pPr lvl="0"/>
            <a:r>
              <a:rPr lang="en-US"/>
              <a:t>Bold heading</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11">
            <a:extLst>
              <a:ext uri="{FF2B5EF4-FFF2-40B4-BE49-F238E27FC236}">
                <a16:creationId xmlns:a16="http://schemas.microsoft.com/office/drawing/2014/main" id="{F6E76A2F-E6DC-C26F-D9B7-A279159056F5}"/>
              </a:ext>
            </a:extLst>
          </p:cNvPr>
          <p:cNvSpPr>
            <a:spLocks noGrp="1"/>
          </p:cNvSpPr>
          <p:nvPr>
            <p:ph type="body" sz="quarter" idx="15" hasCustomPrompt="1"/>
          </p:nvPr>
        </p:nvSpPr>
        <p:spPr>
          <a:xfrm>
            <a:off x="10083752" y="2398569"/>
            <a:ext cx="1609889" cy="1479694"/>
          </a:xfrm>
        </p:spPr>
        <p:txBody>
          <a:bodyPr/>
          <a:lstStyle>
            <a:lvl1pPr>
              <a:spcBef>
                <a:spcPts val="500"/>
              </a:spcBef>
              <a:spcAft>
                <a:spcPts val="800"/>
              </a:spcAft>
              <a:defRPr sz="1600" b="1">
                <a:solidFill>
                  <a:schemeClr val="accent1"/>
                </a:solidFill>
              </a:defRPr>
            </a:lvl1pPr>
            <a:lvl2pPr marL="0" indent="0">
              <a:spcBef>
                <a:spcPts val="200"/>
              </a:spcBef>
              <a:buNone/>
              <a:defRPr sz="1100">
                <a:solidFill>
                  <a:schemeClr val="accent1"/>
                </a:solidFill>
              </a:defRPr>
            </a:lvl2pPr>
            <a:lvl3pPr marL="103188" indent="-103188">
              <a:spcBef>
                <a:spcPts val="200"/>
              </a:spcBef>
              <a:buClrTx/>
              <a:buFont typeface="Arial" panose="020B0604020202020204" pitchFamily="34" charset="0"/>
              <a:buChar char="•"/>
              <a:defRPr sz="1100">
                <a:solidFill>
                  <a:schemeClr val="accent1"/>
                </a:solidFill>
              </a:defRPr>
            </a:lvl3pPr>
            <a:lvl4pPr marL="103188" indent="-103188">
              <a:spcBef>
                <a:spcPts val="200"/>
              </a:spcBef>
              <a:buClrTx/>
              <a:buFont typeface="Arial" panose="020B0604020202020204" pitchFamily="34" charset="0"/>
              <a:buChar char="•"/>
              <a:defRPr sz="1100">
                <a:solidFill>
                  <a:schemeClr val="accent1"/>
                </a:solidFill>
              </a:defRPr>
            </a:lvl4pPr>
            <a:lvl5pPr marL="103188" indent="-103188">
              <a:spcBef>
                <a:spcPts val="200"/>
              </a:spcBef>
              <a:buClrTx/>
              <a:buFont typeface="Arial" panose="020B0604020202020204" pitchFamily="34" charset="0"/>
              <a:buChar char="•"/>
              <a:defRPr sz="1100">
                <a:solidFill>
                  <a:schemeClr val="accent1"/>
                </a:solidFill>
              </a:defRPr>
            </a:lvl5pPr>
          </a:lstStyle>
          <a:p>
            <a:pPr lvl="0"/>
            <a:r>
              <a:rPr lang="en-US"/>
              <a:t>Bold heading</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11">
            <a:extLst>
              <a:ext uri="{FF2B5EF4-FFF2-40B4-BE49-F238E27FC236}">
                <a16:creationId xmlns:a16="http://schemas.microsoft.com/office/drawing/2014/main" id="{65785879-EB2B-3317-348C-1E3F282A0F79}"/>
              </a:ext>
            </a:extLst>
          </p:cNvPr>
          <p:cNvSpPr>
            <a:spLocks noGrp="1"/>
          </p:cNvSpPr>
          <p:nvPr>
            <p:ph type="body" sz="quarter" idx="16" hasCustomPrompt="1"/>
          </p:nvPr>
        </p:nvSpPr>
        <p:spPr>
          <a:xfrm>
            <a:off x="10083752" y="4004055"/>
            <a:ext cx="1609889" cy="1479694"/>
          </a:xfrm>
        </p:spPr>
        <p:txBody>
          <a:bodyPr/>
          <a:lstStyle>
            <a:lvl1pPr>
              <a:spcBef>
                <a:spcPts val="500"/>
              </a:spcBef>
              <a:spcAft>
                <a:spcPts val="800"/>
              </a:spcAft>
              <a:defRPr sz="1600" b="1">
                <a:solidFill>
                  <a:schemeClr val="accent1"/>
                </a:solidFill>
              </a:defRPr>
            </a:lvl1pPr>
            <a:lvl2pPr marL="0" indent="0">
              <a:spcBef>
                <a:spcPts val="200"/>
              </a:spcBef>
              <a:buNone/>
              <a:defRPr sz="1100">
                <a:solidFill>
                  <a:schemeClr val="accent1"/>
                </a:solidFill>
              </a:defRPr>
            </a:lvl2pPr>
            <a:lvl3pPr marL="103188" indent="-103188">
              <a:spcBef>
                <a:spcPts val="200"/>
              </a:spcBef>
              <a:buClrTx/>
              <a:buFont typeface="Arial" panose="020B0604020202020204" pitchFamily="34" charset="0"/>
              <a:buChar char="•"/>
              <a:defRPr sz="1100">
                <a:solidFill>
                  <a:schemeClr val="accent1"/>
                </a:solidFill>
              </a:defRPr>
            </a:lvl3pPr>
            <a:lvl4pPr marL="103188" indent="-103188">
              <a:spcBef>
                <a:spcPts val="200"/>
              </a:spcBef>
              <a:buClrTx/>
              <a:buFont typeface="Arial" panose="020B0604020202020204" pitchFamily="34" charset="0"/>
              <a:buChar char="•"/>
              <a:defRPr sz="1100">
                <a:solidFill>
                  <a:schemeClr val="accent1"/>
                </a:solidFill>
              </a:defRPr>
            </a:lvl4pPr>
            <a:lvl5pPr marL="103188" indent="-103188">
              <a:spcBef>
                <a:spcPts val="200"/>
              </a:spcBef>
              <a:buClrTx/>
              <a:buFont typeface="Arial" panose="020B0604020202020204" pitchFamily="34" charset="0"/>
              <a:buChar char="•"/>
              <a:defRPr sz="1100">
                <a:solidFill>
                  <a:schemeClr val="accent1"/>
                </a:solidFill>
              </a:defRPr>
            </a:lvl5pPr>
          </a:lstStyle>
          <a:p>
            <a:pPr lvl="0"/>
            <a:r>
              <a:rPr lang="en-US"/>
              <a:t>Bold heading</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Picture Placeholder 15">
            <a:extLst>
              <a:ext uri="{FF2B5EF4-FFF2-40B4-BE49-F238E27FC236}">
                <a16:creationId xmlns:a16="http://schemas.microsoft.com/office/drawing/2014/main" id="{3ACF68D4-167E-28EA-F370-144045CC268C}"/>
              </a:ext>
            </a:extLst>
          </p:cNvPr>
          <p:cNvSpPr>
            <a:spLocks noGrp="1"/>
          </p:cNvSpPr>
          <p:nvPr>
            <p:ph type="pic" sz="quarter" idx="17"/>
          </p:nvPr>
        </p:nvSpPr>
        <p:spPr>
          <a:xfrm>
            <a:off x="323850" y="2441576"/>
            <a:ext cx="3744000" cy="3024188"/>
          </a:xfrm>
        </p:spPr>
        <p:txBody>
          <a:bodyPr/>
          <a:lstStyle>
            <a:lvl1pPr>
              <a:defRPr sz="1400">
                <a:solidFill>
                  <a:schemeClr val="accent1"/>
                </a:solidFill>
              </a:defRPr>
            </a:lvl1pPr>
          </a:lstStyle>
          <a:p>
            <a:r>
              <a:rPr lang="en-US"/>
              <a:t>Click icon to add picture</a:t>
            </a:r>
            <a:endParaRPr lang="en-GB"/>
          </a:p>
        </p:txBody>
      </p:sp>
      <p:sp>
        <p:nvSpPr>
          <p:cNvPr id="17" name="Picture Placeholder 15">
            <a:extLst>
              <a:ext uri="{FF2B5EF4-FFF2-40B4-BE49-F238E27FC236}">
                <a16:creationId xmlns:a16="http://schemas.microsoft.com/office/drawing/2014/main" id="{4FBB8786-C231-0100-4EAA-505D7B1B3FEB}"/>
              </a:ext>
            </a:extLst>
          </p:cNvPr>
          <p:cNvSpPr>
            <a:spLocks noGrp="1"/>
          </p:cNvSpPr>
          <p:nvPr>
            <p:ph type="pic" sz="quarter" idx="18"/>
          </p:nvPr>
        </p:nvSpPr>
        <p:spPr>
          <a:xfrm>
            <a:off x="4225925" y="2441576"/>
            <a:ext cx="3744000" cy="3024188"/>
          </a:xfrm>
        </p:spPr>
        <p:txBody>
          <a:bodyPr/>
          <a:lstStyle>
            <a:lvl1pPr>
              <a:defRPr sz="1400">
                <a:solidFill>
                  <a:schemeClr val="accent1"/>
                </a:solidFill>
              </a:defRPr>
            </a:lvl1pPr>
          </a:lstStyle>
          <a:p>
            <a:r>
              <a:rPr lang="en-US"/>
              <a:t>Click icon to add picture</a:t>
            </a:r>
            <a:endParaRPr lang="en-GB"/>
          </a:p>
        </p:txBody>
      </p:sp>
      <p:pic>
        <p:nvPicPr>
          <p:cNvPr id="8" name="Picture 7">
            <a:extLst>
              <a:ext uri="{FF2B5EF4-FFF2-40B4-BE49-F238E27FC236}">
                <a16:creationId xmlns:a16="http://schemas.microsoft.com/office/drawing/2014/main" id="{5F5D5AA5-E9E4-37F2-43E2-281111D312E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56800" y="6375600"/>
            <a:ext cx="1177200" cy="169804"/>
          </a:xfrm>
          <a:prstGeom prst="rect">
            <a:avLst/>
          </a:prstGeom>
        </p:spPr>
      </p:pic>
      <p:sp>
        <p:nvSpPr>
          <p:cNvPr id="6" name="Text Placeholder 9">
            <a:extLst>
              <a:ext uri="{FF2B5EF4-FFF2-40B4-BE49-F238E27FC236}">
                <a16:creationId xmlns:a16="http://schemas.microsoft.com/office/drawing/2014/main" id="{07A17FA5-06DE-6572-5FA6-1D77BB07B746}"/>
              </a:ext>
            </a:extLst>
          </p:cNvPr>
          <p:cNvSpPr>
            <a:spLocks noGrp="1"/>
          </p:cNvSpPr>
          <p:nvPr>
            <p:ph type="body" sz="quarter" idx="19" hasCustomPrompt="1"/>
          </p:nvPr>
        </p:nvSpPr>
        <p:spPr>
          <a:xfrm>
            <a:off x="323999" y="5516328"/>
            <a:ext cx="7645926" cy="636072"/>
          </a:xfrm>
        </p:spPr>
        <p:txBody>
          <a:bodyPr anchor="b">
            <a:noAutofit/>
          </a:bodyPr>
          <a:lstStyle>
            <a:lvl1pPr>
              <a:spcBef>
                <a:spcPts val="100"/>
              </a:spcBef>
              <a:defRPr sz="800">
                <a:solidFill>
                  <a:schemeClr val="tx1"/>
                </a:solidFill>
              </a:defRPr>
            </a:lvl1pPr>
            <a:lvl2pPr>
              <a:spcBef>
                <a:spcPts val="100"/>
              </a:spcBef>
              <a:defRPr sz="800"/>
            </a:lvl2pPr>
            <a:lvl3pPr>
              <a:spcBef>
                <a:spcPts val="100"/>
              </a:spcBef>
              <a:defRPr sz="800"/>
            </a:lvl3pPr>
            <a:lvl4pPr>
              <a:spcBef>
                <a:spcPts val="100"/>
              </a:spcBef>
              <a:defRPr sz="800"/>
            </a:lvl4pPr>
            <a:lvl5pPr>
              <a:spcBef>
                <a:spcPts val="100"/>
              </a:spcBef>
              <a:defRPr sz="800"/>
            </a:lvl5pPr>
          </a:lstStyle>
          <a:p>
            <a:pPr lvl="0"/>
            <a:r>
              <a:rPr lang="en-GB"/>
              <a:t>Reference/source</a:t>
            </a:r>
          </a:p>
        </p:txBody>
      </p:sp>
    </p:spTree>
    <p:extLst>
      <p:ext uri="{BB962C8B-B14F-4D97-AF65-F5344CB8AC3E}">
        <p14:creationId xmlns:p14="http://schemas.microsoft.com/office/powerpoint/2010/main" val="380459642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Text (top right) Dark">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ED483-6C2F-A436-A5D9-A0E6EDD51D69}"/>
              </a:ext>
            </a:extLst>
          </p:cNvPr>
          <p:cNvSpPr>
            <a:spLocks noGrp="1"/>
          </p:cNvSpPr>
          <p:nvPr>
            <p:ph type="title"/>
          </p:nvPr>
        </p:nvSpPr>
        <p:spPr>
          <a:xfrm>
            <a:off x="324000" y="241527"/>
            <a:ext cx="6184750" cy="1517423"/>
          </a:xfrm>
        </p:spPr>
        <p:txBody>
          <a:bodyPr/>
          <a:lstStyle>
            <a:lvl1pPr>
              <a:defRPr>
                <a:solidFill>
                  <a:schemeClr val="bg1"/>
                </a:solidFill>
              </a:defRPr>
            </a:lvl1pPr>
          </a:lstStyle>
          <a:p>
            <a:r>
              <a:rPr lang="en-US"/>
              <a:t>Click to edit Master title style</a:t>
            </a:r>
            <a:endParaRPr lang="en-GB"/>
          </a:p>
        </p:txBody>
      </p:sp>
      <p:sp>
        <p:nvSpPr>
          <p:cNvPr id="4" name="Date Placeholder 3">
            <a:extLst>
              <a:ext uri="{FF2B5EF4-FFF2-40B4-BE49-F238E27FC236}">
                <a16:creationId xmlns:a16="http://schemas.microsoft.com/office/drawing/2014/main" id="{AFAB9596-65A0-4462-1D7E-57DBDB84136D}"/>
              </a:ext>
            </a:extLst>
          </p:cNvPr>
          <p:cNvSpPr>
            <a:spLocks noGrp="1"/>
          </p:cNvSpPr>
          <p:nvPr>
            <p:ph type="dt" sz="half" idx="10"/>
          </p:nvPr>
        </p:nvSpPr>
        <p:spPr/>
        <p:txBody>
          <a:bodyPr/>
          <a:lstStyle>
            <a:lvl1pPr>
              <a:defRPr>
                <a:solidFill>
                  <a:schemeClr val="bg1"/>
                </a:solidFill>
              </a:defRPr>
            </a:lvl1pPr>
          </a:lstStyle>
          <a:p>
            <a:fld id="{59E2DF75-20A8-AA4C-B99E-F376F93CC5AB}" type="datetime1">
              <a:rPr lang="en-GB" smtClean="0"/>
              <a:t>22/04/2024</a:t>
            </a:fld>
            <a:endParaRPr lang="en-GB"/>
          </a:p>
        </p:txBody>
      </p:sp>
      <p:sp>
        <p:nvSpPr>
          <p:cNvPr id="5" name="Footer Placeholder 4">
            <a:extLst>
              <a:ext uri="{FF2B5EF4-FFF2-40B4-BE49-F238E27FC236}">
                <a16:creationId xmlns:a16="http://schemas.microsoft.com/office/drawing/2014/main" id="{9C254FBE-B051-A4D6-EA9C-E3A2B6D8828A}"/>
              </a:ext>
            </a:extLst>
          </p:cNvPr>
          <p:cNvSpPr>
            <a:spLocks noGrp="1"/>
          </p:cNvSpPr>
          <p:nvPr>
            <p:ph type="ftr" sz="quarter" idx="11"/>
          </p:nvPr>
        </p:nvSpPr>
        <p:spPr/>
        <p:txBody>
          <a:bodyPr/>
          <a:lstStyle>
            <a:lvl1pPr>
              <a:defRPr>
                <a:solidFill>
                  <a:schemeClr val="bg1"/>
                </a:solidFill>
              </a:defRPr>
            </a:lvl1pPr>
          </a:lstStyle>
          <a:p>
            <a:r>
              <a:rPr lang="en-GB"/>
              <a:t>Business use only</a:t>
            </a:r>
          </a:p>
        </p:txBody>
      </p:sp>
      <p:sp>
        <p:nvSpPr>
          <p:cNvPr id="6" name="Slide Number Placeholder 5">
            <a:extLst>
              <a:ext uri="{FF2B5EF4-FFF2-40B4-BE49-F238E27FC236}">
                <a16:creationId xmlns:a16="http://schemas.microsoft.com/office/drawing/2014/main" id="{854843CB-CEC7-C61A-9DCC-88F253B4301E}"/>
              </a:ext>
            </a:extLst>
          </p:cNvPr>
          <p:cNvSpPr>
            <a:spLocks noGrp="1"/>
          </p:cNvSpPr>
          <p:nvPr>
            <p:ph type="sldNum" sz="quarter" idx="12"/>
          </p:nvPr>
        </p:nvSpPr>
        <p:spPr/>
        <p:txBody>
          <a:bodyPr/>
          <a:lstStyle>
            <a:lvl1pPr>
              <a:defRPr>
                <a:solidFill>
                  <a:schemeClr val="bg1"/>
                </a:solidFill>
              </a:defRPr>
            </a:lvl1pPr>
          </a:lstStyle>
          <a:p>
            <a:fld id="{A31C51CB-94C2-40E2-B070-08CEE3D6A386}" type="slidenum">
              <a:rPr lang="en-GB" smtClean="0"/>
              <a:pPr/>
              <a:t>‹#›</a:t>
            </a:fld>
            <a:endParaRPr lang="en-GB"/>
          </a:p>
        </p:txBody>
      </p:sp>
      <p:sp>
        <p:nvSpPr>
          <p:cNvPr id="12" name="Text Placeholder 11">
            <a:extLst>
              <a:ext uri="{FF2B5EF4-FFF2-40B4-BE49-F238E27FC236}">
                <a16:creationId xmlns:a16="http://schemas.microsoft.com/office/drawing/2014/main" id="{E454B8FA-4979-2C6F-A999-E7DADA9FD311}"/>
              </a:ext>
            </a:extLst>
          </p:cNvPr>
          <p:cNvSpPr>
            <a:spLocks noGrp="1"/>
          </p:cNvSpPr>
          <p:nvPr>
            <p:ph type="body" sz="quarter" idx="13"/>
          </p:nvPr>
        </p:nvSpPr>
        <p:spPr>
          <a:xfrm>
            <a:off x="8128000" y="297259"/>
            <a:ext cx="3740000" cy="1461691"/>
          </a:xfrm>
        </p:spPr>
        <p:txBody>
          <a:bodyPr/>
          <a:lstStyle>
            <a:lvl1pPr>
              <a:spcBef>
                <a:spcPts val="500"/>
              </a:spcBef>
              <a:defRPr sz="1300">
                <a:solidFill>
                  <a:schemeClr val="bg1"/>
                </a:solidFill>
              </a:defRPr>
            </a:lvl1pPr>
            <a:lvl2pPr marL="103188" indent="-103188">
              <a:spcBef>
                <a:spcPts val="200"/>
              </a:spcBef>
              <a:defRPr sz="1300">
                <a:solidFill>
                  <a:schemeClr val="bg1"/>
                </a:solidFill>
              </a:defRPr>
            </a:lvl2pPr>
            <a:lvl3pPr marL="103188" indent="-103188">
              <a:spcBef>
                <a:spcPts val="200"/>
              </a:spcBef>
              <a:buClrTx/>
              <a:buFont typeface="Arial" panose="020B0604020202020204" pitchFamily="34" charset="0"/>
              <a:buChar char="•"/>
              <a:defRPr sz="1300">
                <a:solidFill>
                  <a:schemeClr val="bg1"/>
                </a:solidFill>
              </a:defRPr>
            </a:lvl3pPr>
            <a:lvl4pPr marL="103188" indent="-103188">
              <a:spcBef>
                <a:spcPts val="200"/>
              </a:spcBef>
              <a:buClrTx/>
              <a:buFont typeface="Arial" panose="020B0604020202020204" pitchFamily="34" charset="0"/>
              <a:buChar char="•"/>
              <a:defRPr sz="1300">
                <a:solidFill>
                  <a:schemeClr val="bg1"/>
                </a:solidFill>
              </a:defRPr>
            </a:lvl4pPr>
            <a:lvl5pPr marL="103188" indent="-103188">
              <a:spcBef>
                <a:spcPts val="200"/>
              </a:spcBef>
              <a:buClrTx/>
              <a:buFont typeface="Arial" panose="020B0604020202020204" pitchFamily="34" charset="0"/>
              <a:buChar char="•"/>
              <a:defRPr sz="13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3" name="Picture 2">
            <a:extLst>
              <a:ext uri="{FF2B5EF4-FFF2-40B4-BE49-F238E27FC236}">
                <a16:creationId xmlns:a16="http://schemas.microsoft.com/office/drawing/2014/main" id="{37747D72-198B-89D0-DCFD-5D2BA33BC69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55630" y="6376026"/>
            <a:ext cx="1175538" cy="169565"/>
          </a:xfrm>
          <a:prstGeom prst="rect">
            <a:avLst/>
          </a:prstGeom>
        </p:spPr>
      </p:pic>
    </p:spTree>
    <p:extLst>
      <p:ext uri="{BB962C8B-B14F-4D97-AF65-F5344CB8AC3E}">
        <p14:creationId xmlns:p14="http://schemas.microsoft.com/office/powerpoint/2010/main" val="13470199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N' crop 1">
    <p:bg>
      <p:bgPr>
        <a:solidFill>
          <a:schemeClr val="accent3"/>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C37A326-E8D7-8722-90C8-0DA85986ED4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600"/>
            <a:ext cx="12207492" cy="6868800"/>
          </a:xfrm>
          <a:prstGeom prst="rect">
            <a:avLst/>
          </a:prstGeom>
        </p:spPr>
      </p:pic>
      <p:sp>
        <p:nvSpPr>
          <p:cNvPr id="2" name="Title 1">
            <a:extLst>
              <a:ext uri="{FF2B5EF4-FFF2-40B4-BE49-F238E27FC236}">
                <a16:creationId xmlns:a16="http://schemas.microsoft.com/office/drawing/2014/main" id="{DAC89F71-0B0D-536C-BB85-858CCDE3FE1E}"/>
              </a:ext>
            </a:extLst>
          </p:cNvPr>
          <p:cNvSpPr>
            <a:spLocks noGrp="1"/>
          </p:cNvSpPr>
          <p:nvPr>
            <p:ph type="ctrTitle"/>
          </p:nvPr>
        </p:nvSpPr>
        <p:spPr>
          <a:xfrm>
            <a:off x="8128000" y="226244"/>
            <a:ext cx="3739999" cy="2069281"/>
          </a:xfrm>
        </p:spPr>
        <p:txBody>
          <a:bodyPr anchor="t" anchorCtr="0">
            <a:noAutofit/>
          </a:bodyPr>
          <a:lstStyle>
            <a:lvl1pPr algn="l">
              <a:lnSpc>
                <a:spcPct val="95000"/>
              </a:lnSpc>
              <a:defRPr sz="4200">
                <a:solidFill>
                  <a:schemeClr val="accent3"/>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C9F0AA1-FED0-B31E-A111-149E94245484}"/>
              </a:ext>
            </a:extLst>
          </p:cNvPr>
          <p:cNvSpPr>
            <a:spLocks noGrp="1"/>
          </p:cNvSpPr>
          <p:nvPr>
            <p:ph type="subTitle" idx="1"/>
          </p:nvPr>
        </p:nvSpPr>
        <p:spPr>
          <a:xfrm>
            <a:off x="8128000" y="2917596"/>
            <a:ext cx="3744913" cy="1490892"/>
          </a:xfrm>
        </p:spPr>
        <p:txBody>
          <a:bodyPr anchor="t" anchorCtr="0">
            <a:noAutofit/>
          </a:bodyPr>
          <a:lstStyle>
            <a:lvl1pPr marL="0" indent="0" algn="l">
              <a:spcBef>
                <a:spcPts val="0"/>
              </a:spcBef>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4" name="Picture 3">
            <a:extLst>
              <a:ext uri="{FF2B5EF4-FFF2-40B4-BE49-F238E27FC236}">
                <a16:creationId xmlns:a16="http://schemas.microsoft.com/office/drawing/2014/main" id="{1D978A32-E423-3BE0-C5DE-44C8C32EBBA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90241" y="6286551"/>
            <a:ext cx="1747039" cy="252000"/>
          </a:xfrm>
          <a:prstGeom prst="rect">
            <a:avLst/>
          </a:prstGeom>
        </p:spPr>
      </p:pic>
    </p:spTree>
    <p:extLst>
      <p:ext uri="{BB962C8B-B14F-4D97-AF65-F5344CB8AC3E}">
        <p14:creationId xmlns:p14="http://schemas.microsoft.com/office/powerpoint/2010/main" val="280809854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and Text (top right) Light">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ED483-6C2F-A436-A5D9-A0E6EDD51D69}"/>
              </a:ext>
            </a:extLst>
          </p:cNvPr>
          <p:cNvSpPr>
            <a:spLocks noGrp="1"/>
          </p:cNvSpPr>
          <p:nvPr>
            <p:ph type="title"/>
          </p:nvPr>
        </p:nvSpPr>
        <p:spPr>
          <a:xfrm>
            <a:off x="324000" y="241527"/>
            <a:ext cx="6184750" cy="1517423"/>
          </a:xfrm>
        </p:spPr>
        <p:txBody>
          <a:bodyPr/>
          <a:lstStyle>
            <a:lvl1pPr>
              <a:defRPr>
                <a:solidFill>
                  <a:schemeClr val="accent2"/>
                </a:solidFill>
              </a:defRPr>
            </a:lvl1pPr>
          </a:lstStyle>
          <a:p>
            <a:r>
              <a:rPr lang="en-US"/>
              <a:t>Click to edit Master title style</a:t>
            </a:r>
            <a:endParaRPr lang="en-GB"/>
          </a:p>
        </p:txBody>
      </p:sp>
      <p:sp>
        <p:nvSpPr>
          <p:cNvPr id="4" name="Date Placeholder 3">
            <a:extLst>
              <a:ext uri="{FF2B5EF4-FFF2-40B4-BE49-F238E27FC236}">
                <a16:creationId xmlns:a16="http://schemas.microsoft.com/office/drawing/2014/main" id="{AFAB9596-65A0-4462-1D7E-57DBDB84136D}"/>
              </a:ext>
            </a:extLst>
          </p:cNvPr>
          <p:cNvSpPr>
            <a:spLocks noGrp="1"/>
          </p:cNvSpPr>
          <p:nvPr>
            <p:ph type="dt" sz="half" idx="10"/>
          </p:nvPr>
        </p:nvSpPr>
        <p:spPr/>
        <p:txBody>
          <a:bodyPr/>
          <a:lstStyle>
            <a:lvl1pPr>
              <a:defRPr>
                <a:solidFill>
                  <a:schemeClr val="accent2"/>
                </a:solidFill>
              </a:defRPr>
            </a:lvl1pPr>
          </a:lstStyle>
          <a:p>
            <a:fld id="{FA32254A-196F-3A49-A7B1-C4003CC5A334}" type="datetime1">
              <a:rPr lang="en-GB" smtClean="0"/>
              <a:t>22/04/2024</a:t>
            </a:fld>
            <a:endParaRPr lang="en-GB"/>
          </a:p>
        </p:txBody>
      </p:sp>
      <p:sp>
        <p:nvSpPr>
          <p:cNvPr id="5" name="Footer Placeholder 4">
            <a:extLst>
              <a:ext uri="{FF2B5EF4-FFF2-40B4-BE49-F238E27FC236}">
                <a16:creationId xmlns:a16="http://schemas.microsoft.com/office/drawing/2014/main" id="{9C254FBE-B051-A4D6-EA9C-E3A2B6D8828A}"/>
              </a:ext>
            </a:extLst>
          </p:cNvPr>
          <p:cNvSpPr>
            <a:spLocks noGrp="1"/>
          </p:cNvSpPr>
          <p:nvPr>
            <p:ph type="ftr" sz="quarter" idx="11"/>
          </p:nvPr>
        </p:nvSpPr>
        <p:spPr/>
        <p:txBody>
          <a:bodyPr/>
          <a:lstStyle>
            <a:lvl1pPr>
              <a:defRPr>
                <a:solidFill>
                  <a:schemeClr val="accent2"/>
                </a:solidFill>
              </a:defRPr>
            </a:lvl1pPr>
          </a:lstStyle>
          <a:p>
            <a:r>
              <a:rPr lang="en-GB"/>
              <a:t>Business use only</a:t>
            </a:r>
          </a:p>
        </p:txBody>
      </p:sp>
      <p:sp>
        <p:nvSpPr>
          <p:cNvPr id="6" name="Slide Number Placeholder 5">
            <a:extLst>
              <a:ext uri="{FF2B5EF4-FFF2-40B4-BE49-F238E27FC236}">
                <a16:creationId xmlns:a16="http://schemas.microsoft.com/office/drawing/2014/main" id="{854843CB-CEC7-C61A-9DCC-88F253B4301E}"/>
              </a:ext>
            </a:extLst>
          </p:cNvPr>
          <p:cNvSpPr>
            <a:spLocks noGrp="1"/>
          </p:cNvSpPr>
          <p:nvPr>
            <p:ph type="sldNum" sz="quarter" idx="12"/>
          </p:nvPr>
        </p:nvSpPr>
        <p:spPr/>
        <p:txBody>
          <a:bodyPr/>
          <a:lstStyle>
            <a:lvl1pPr>
              <a:defRPr>
                <a:solidFill>
                  <a:schemeClr val="accent2"/>
                </a:solidFill>
              </a:defRPr>
            </a:lvl1pPr>
          </a:lstStyle>
          <a:p>
            <a:fld id="{A31C51CB-94C2-40E2-B070-08CEE3D6A386}" type="slidenum">
              <a:rPr lang="en-GB" smtClean="0"/>
              <a:pPr/>
              <a:t>‹#›</a:t>
            </a:fld>
            <a:endParaRPr lang="en-GB"/>
          </a:p>
        </p:txBody>
      </p:sp>
      <p:sp>
        <p:nvSpPr>
          <p:cNvPr id="12" name="Text Placeholder 11">
            <a:extLst>
              <a:ext uri="{FF2B5EF4-FFF2-40B4-BE49-F238E27FC236}">
                <a16:creationId xmlns:a16="http://schemas.microsoft.com/office/drawing/2014/main" id="{E454B8FA-4979-2C6F-A999-E7DADA9FD311}"/>
              </a:ext>
            </a:extLst>
          </p:cNvPr>
          <p:cNvSpPr>
            <a:spLocks noGrp="1"/>
          </p:cNvSpPr>
          <p:nvPr>
            <p:ph type="body" sz="quarter" idx="13"/>
          </p:nvPr>
        </p:nvSpPr>
        <p:spPr>
          <a:xfrm>
            <a:off x="8128000" y="297259"/>
            <a:ext cx="3740000" cy="1461691"/>
          </a:xfrm>
        </p:spPr>
        <p:txBody>
          <a:bodyPr/>
          <a:lstStyle>
            <a:lvl1pPr>
              <a:spcBef>
                <a:spcPts val="500"/>
              </a:spcBef>
              <a:defRPr sz="1300">
                <a:solidFill>
                  <a:schemeClr val="accent2"/>
                </a:solidFill>
              </a:defRPr>
            </a:lvl1pPr>
            <a:lvl2pPr marL="103188" indent="-103188">
              <a:spcBef>
                <a:spcPts val="200"/>
              </a:spcBef>
              <a:defRPr sz="1300">
                <a:solidFill>
                  <a:schemeClr val="accent2"/>
                </a:solidFill>
              </a:defRPr>
            </a:lvl2pPr>
            <a:lvl3pPr marL="103188" indent="-103188">
              <a:spcBef>
                <a:spcPts val="200"/>
              </a:spcBef>
              <a:buClrTx/>
              <a:buFont typeface="Arial" panose="020B0604020202020204" pitchFamily="34" charset="0"/>
              <a:buChar char="•"/>
              <a:defRPr sz="1300">
                <a:solidFill>
                  <a:schemeClr val="accent2"/>
                </a:solidFill>
              </a:defRPr>
            </a:lvl3pPr>
            <a:lvl4pPr marL="103188" indent="-103188">
              <a:spcBef>
                <a:spcPts val="200"/>
              </a:spcBef>
              <a:buClrTx/>
              <a:buFont typeface="Arial" panose="020B0604020202020204" pitchFamily="34" charset="0"/>
              <a:buChar char="•"/>
              <a:defRPr sz="1300">
                <a:solidFill>
                  <a:schemeClr val="accent2"/>
                </a:solidFill>
              </a:defRPr>
            </a:lvl4pPr>
            <a:lvl5pPr marL="103188" indent="-103188">
              <a:spcBef>
                <a:spcPts val="200"/>
              </a:spcBef>
              <a:buClrTx/>
              <a:buFont typeface="Arial" panose="020B0604020202020204" pitchFamily="34" charset="0"/>
              <a:buChar char="•"/>
              <a:defRPr sz="1300">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6">
            <a:extLst>
              <a:ext uri="{FF2B5EF4-FFF2-40B4-BE49-F238E27FC236}">
                <a16:creationId xmlns:a16="http://schemas.microsoft.com/office/drawing/2014/main" id="{4192CA79-7DF3-65C8-70E9-26BE6C17089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56800" y="6375600"/>
            <a:ext cx="1177200" cy="169804"/>
          </a:xfrm>
          <a:prstGeom prst="rect">
            <a:avLst/>
          </a:prstGeom>
        </p:spPr>
      </p:pic>
      <p:sp>
        <p:nvSpPr>
          <p:cNvPr id="3" name="Text Placeholder 9">
            <a:extLst>
              <a:ext uri="{FF2B5EF4-FFF2-40B4-BE49-F238E27FC236}">
                <a16:creationId xmlns:a16="http://schemas.microsoft.com/office/drawing/2014/main" id="{5D8BF113-CAE4-4AFE-64B6-58D2DEE0ED73}"/>
              </a:ext>
            </a:extLst>
          </p:cNvPr>
          <p:cNvSpPr>
            <a:spLocks noGrp="1"/>
          </p:cNvSpPr>
          <p:nvPr>
            <p:ph type="body" sz="quarter" idx="14" hasCustomPrompt="1"/>
          </p:nvPr>
        </p:nvSpPr>
        <p:spPr>
          <a:xfrm>
            <a:off x="323999" y="5516328"/>
            <a:ext cx="3751113" cy="636072"/>
          </a:xfrm>
        </p:spPr>
        <p:txBody>
          <a:bodyPr anchor="b">
            <a:noAutofit/>
          </a:bodyPr>
          <a:lstStyle>
            <a:lvl1pPr>
              <a:spcBef>
                <a:spcPts val="100"/>
              </a:spcBef>
              <a:defRPr sz="800"/>
            </a:lvl1pPr>
            <a:lvl2pPr>
              <a:spcBef>
                <a:spcPts val="100"/>
              </a:spcBef>
              <a:defRPr sz="800"/>
            </a:lvl2pPr>
            <a:lvl3pPr>
              <a:spcBef>
                <a:spcPts val="100"/>
              </a:spcBef>
              <a:defRPr sz="800"/>
            </a:lvl3pPr>
            <a:lvl4pPr>
              <a:spcBef>
                <a:spcPts val="100"/>
              </a:spcBef>
              <a:defRPr sz="800"/>
            </a:lvl4pPr>
            <a:lvl5pPr>
              <a:spcBef>
                <a:spcPts val="100"/>
              </a:spcBef>
              <a:defRPr sz="800"/>
            </a:lvl5pPr>
          </a:lstStyle>
          <a:p>
            <a:pPr lvl="0"/>
            <a:r>
              <a:rPr lang="en-GB"/>
              <a:t>Reference/source</a:t>
            </a:r>
          </a:p>
        </p:txBody>
      </p:sp>
    </p:spTree>
    <p:extLst>
      <p:ext uri="{BB962C8B-B14F-4D97-AF65-F5344CB8AC3E}">
        <p14:creationId xmlns:p14="http://schemas.microsoft.com/office/powerpoint/2010/main" val="217313689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ubheading + Text (Right) San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ED483-6C2F-A436-A5D9-A0E6EDD51D69}"/>
              </a:ext>
            </a:extLst>
          </p:cNvPr>
          <p:cNvSpPr>
            <a:spLocks noGrp="1"/>
          </p:cNvSpPr>
          <p:nvPr>
            <p:ph type="title" hasCustomPrompt="1"/>
          </p:nvPr>
        </p:nvSpPr>
        <p:spPr>
          <a:xfrm>
            <a:off x="8133916" y="303525"/>
            <a:ext cx="3737410" cy="936494"/>
          </a:xfrm>
        </p:spPr>
        <p:txBody>
          <a:bodyPr/>
          <a:lstStyle>
            <a:lvl1pPr>
              <a:defRPr sz="1300">
                <a:solidFill>
                  <a:schemeClr val="accent2"/>
                </a:solidFill>
              </a:defRPr>
            </a:lvl1pPr>
          </a:lstStyle>
          <a:p>
            <a:r>
              <a:rPr lang="en-US"/>
              <a:t>Click to edit Subheading</a:t>
            </a:r>
            <a:endParaRPr lang="en-GB"/>
          </a:p>
        </p:txBody>
      </p:sp>
      <p:sp>
        <p:nvSpPr>
          <p:cNvPr id="3" name="Content Placeholder 2">
            <a:extLst>
              <a:ext uri="{FF2B5EF4-FFF2-40B4-BE49-F238E27FC236}">
                <a16:creationId xmlns:a16="http://schemas.microsoft.com/office/drawing/2014/main" id="{A2ADD529-D253-8FA6-3ACA-02568ED6C1F1}"/>
              </a:ext>
            </a:extLst>
          </p:cNvPr>
          <p:cNvSpPr>
            <a:spLocks noGrp="1"/>
          </p:cNvSpPr>
          <p:nvPr>
            <p:ph idx="1"/>
          </p:nvPr>
        </p:nvSpPr>
        <p:spPr>
          <a:xfrm>
            <a:off x="8133915" y="3374797"/>
            <a:ext cx="3751113" cy="2776766"/>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FAB9596-65A0-4462-1D7E-57DBDB84136D}"/>
              </a:ext>
            </a:extLst>
          </p:cNvPr>
          <p:cNvSpPr>
            <a:spLocks noGrp="1"/>
          </p:cNvSpPr>
          <p:nvPr>
            <p:ph type="dt" sz="half" idx="10"/>
          </p:nvPr>
        </p:nvSpPr>
        <p:spPr/>
        <p:txBody>
          <a:bodyPr/>
          <a:lstStyle>
            <a:lvl1pPr>
              <a:defRPr>
                <a:solidFill>
                  <a:schemeClr val="accent2"/>
                </a:solidFill>
              </a:defRPr>
            </a:lvl1pPr>
          </a:lstStyle>
          <a:p>
            <a:fld id="{0A36A22C-5BC6-7346-8555-68BB0DD4CA4E}" type="datetime1">
              <a:rPr lang="en-GB" smtClean="0"/>
              <a:t>22/04/2024</a:t>
            </a:fld>
            <a:endParaRPr lang="en-GB"/>
          </a:p>
        </p:txBody>
      </p:sp>
      <p:sp>
        <p:nvSpPr>
          <p:cNvPr id="5" name="Footer Placeholder 4">
            <a:extLst>
              <a:ext uri="{FF2B5EF4-FFF2-40B4-BE49-F238E27FC236}">
                <a16:creationId xmlns:a16="http://schemas.microsoft.com/office/drawing/2014/main" id="{9C254FBE-B051-A4D6-EA9C-E3A2B6D8828A}"/>
              </a:ext>
            </a:extLst>
          </p:cNvPr>
          <p:cNvSpPr>
            <a:spLocks noGrp="1"/>
          </p:cNvSpPr>
          <p:nvPr>
            <p:ph type="ftr" sz="quarter" idx="11"/>
          </p:nvPr>
        </p:nvSpPr>
        <p:spPr/>
        <p:txBody>
          <a:bodyPr/>
          <a:lstStyle>
            <a:lvl1pPr>
              <a:defRPr>
                <a:solidFill>
                  <a:schemeClr val="accent2"/>
                </a:solidFill>
              </a:defRPr>
            </a:lvl1pPr>
          </a:lstStyle>
          <a:p>
            <a:r>
              <a:rPr lang="en-GB"/>
              <a:t>Business use only</a:t>
            </a:r>
          </a:p>
        </p:txBody>
      </p:sp>
      <p:sp>
        <p:nvSpPr>
          <p:cNvPr id="6" name="Slide Number Placeholder 5">
            <a:extLst>
              <a:ext uri="{FF2B5EF4-FFF2-40B4-BE49-F238E27FC236}">
                <a16:creationId xmlns:a16="http://schemas.microsoft.com/office/drawing/2014/main" id="{854843CB-CEC7-C61A-9DCC-88F253B4301E}"/>
              </a:ext>
            </a:extLst>
          </p:cNvPr>
          <p:cNvSpPr>
            <a:spLocks noGrp="1"/>
          </p:cNvSpPr>
          <p:nvPr>
            <p:ph type="sldNum" sz="quarter" idx="12"/>
          </p:nvPr>
        </p:nvSpPr>
        <p:spPr/>
        <p:txBody>
          <a:bodyPr/>
          <a:lstStyle>
            <a:lvl1pPr>
              <a:defRPr>
                <a:solidFill>
                  <a:schemeClr val="accent2"/>
                </a:solidFill>
              </a:defRPr>
            </a:lvl1pPr>
          </a:lstStyle>
          <a:p>
            <a:fld id="{A31C51CB-94C2-40E2-B070-08CEE3D6A386}" type="slidenum">
              <a:rPr lang="en-GB" smtClean="0"/>
              <a:pPr/>
              <a:t>‹#›</a:t>
            </a:fld>
            <a:endParaRPr lang="en-GB"/>
          </a:p>
        </p:txBody>
      </p:sp>
      <p:pic>
        <p:nvPicPr>
          <p:cNvPr id="8" name="Picture 7">
            <a:extLst>
              <a:ext uri="{FF2B5EF4-FFF2-40B4-BE49-F238E27FC236}">
                <a16:creationId xmlns:a16="http://schemas.microsoft.com/office/drawing/2014/main" id="{817C87F8-3315-AB6B-21E4-1F2AC8F148A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56800" y="6375600"/>
            <a:ext cx="1177200" cy="169804"/>
          </a:xfrm>
          <a:prstGeom prst="rect">
            <a:avLst/>
          </a:prstGeom>
        </p:spPr>
      </p:pic>
      <p:sp>
        <p:nvSpPr>
          <p:cNvPr id="7" name="Text Placeholder 9">
            <a:extLst>
              <a:ext uri="{FF2B5EF4-FFF2-40B4-BE49-F238E27FC236}">
                <a16:creationId xmlns:a16="http://schemas.microsoft.com/office/drawing/2014/main" id="{42DE7C78-2273-0F50-7CAD-70CFFB49AEB6}"/>
              </a:ext>
            </a:extLst>
          </p:cNvPr>
          <p:cNvSpPr>
            <a:spLocks noGrp="1"/>
          </p:cNvSpPr>
          <p:nvPr>
            <p:ph type="body" sz="quarter" idx="13" hasCustomPrompt="1"/>
          </p:nvPr>
        </p:nvSpPr>
        <p:spPr>
          <a:xfrm>
            <a:off x="323999" y="5516328"/>
            <a:ext cx="3751113" cy="636072"/>
          </a:xfrm>
        </p:spPr>
        <p:txBody>
          <a:bodyPr anchor="b">
            <a:noAutofit/>
          </a:bodyPr>
          <a:lstStyle>
            <a:lvl1pPr>
              <a:spcBef>
                <a:spcPts val="100"/>
              </a:spcBef>
              <a:defRPr sz="800"/>
            </a:lvl1pPr>
            <a:lvl2pPr>
              <a:spcBef>
                <a:spcPts val="100"/>
              </a:spcBef>
              <a:defRPr sz="800"/>
            </a:lvl2pPr>
            <a:lvl3pPr>
              <a:spcBef>
                <a:spcPts val="100"/>
              </a:spcBef>
              <a:defRPr sz="800"/>
            </a:lvl3pPr>
            <a:lvl4pPr>
              <a:spcBef>
                <a:spcPts val="100"/>
              </a:spcBef>
              <a:defRPr sz="800"/>
            </a:lvl4pPr>
            <a:lvl5pPr>
              <a:spcBef>
                <a:spcPts val="100"/>
              </a:spcBef>
              <a:defRPr sz="800"/>
            </a:lvl5pPr>
          </a:lstStyle>
          <a:p>
            <a:pPr lvl="0"/>
            <a:r>
              <a:rPr lang="en-GB"/>
              <a:t>Reference/source</a:t>
            </a:r>
          </a:p>
        </p:txBody>
      </p:sp>
    </p:spTree>
    <p:extLst>
      <p:ext uri="{BB962C8B-B14F-4D97-AF65-F5344CB8AC3E}">
        <p14:creationId xmlns:p14="http://schemas.microsoft.com/office/powerpoint/2010/main" val="246964936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ubheading + Text (Right) Blue">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ED483-6C2F-A436-A5D9-A0E6EDD51D69}"/>
              </a:ext>
            </a:extLst>
          </p:cNvPr>
          <p:cNvSpPr>
            <a:spLocks noGrp="1"/>
          </p:cNvSpPr>
          <p:nvPr>
            <p:ph type="title" hasCustomPrompt="1"/>
          </p:nvPr>
        </p:nvSpPr>
        <p:spPr>
          <a:xfrm>
            <a:off x="8133916" y="303525"/>
            <a:ext cx="3737410" cy="936494"/>
          </a:xfrm>
        </p:spPr>
        <p:txBody>
          <a:bodyPr/>
          <a:lstStyle>
            <a:lvl1pPr>
              <a:defRPr sz="1300">
                <a:solidFill>
                  <a:schemeClr val="accent1"/>
                </a:solidFill>
              </a:defRPr>
            </a:lvl1pPr>
          </a:lstStyle>
          <a:p>
            <a:r>
              <a:rPr lang="en-US"/>
              <a:t>Click to edit Subheading</a:t>
            </a:r>
            <a:endParaRPr lang="en-GB"/>
          </a:p>
        </p:txBody>
      </p:sp>
      <p:sp>
        <p:nvSpPr>
          <p:cNvPr id="3" name="Content Placeholder 2">
            <a:extLst>
              <a:ext uri="{FF2B5EF4-FFF2-40B4-BE49-F238E27FC236}">
                <a16:creationId xmlns:a16="http://schemas.microsoft.com/office/drawing/2014/main" id="{A2ADD529-D253-8FA6-3ACA-02568ED6C1F1}"/>
              </a:ext>
            </a:extLst>
          </p:cNvPr>
          <p:cNvSpPr>
            <a:spLocks noGrp="1"/>
          </p:cNvSpPr>
          <p:nvPr>
            <p:ph idx="1"/>
          </p:nvPr>
        </p:nvSpPr>
        <p:spPr>
          <a:xfrm>
            <a:off x="8133915" y="2916000"/>
            <a:ext cx="3751113" cy="3236400"/>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FAB9596-65A0-4462-1D7E-57DBDB84136D}"/>
              </a:ext>
            </a:extLst>
          </p:cNvPr>
          <p:cNvSpPr>
            <a:spLocks noGrp="1"/>
          </p:cNvSpPr>
          <p:nvPr>
            <p:ph type="dt" sz="half" idx="10"/>
          </p:nvPr>
        </p:nvSpPr>
        <p:spPr/>
        <p:txBody>
          <a:bodyPr/>
          <a:lstStyle>
            <a:lvl1pPr>
              <a:defRPr>
                <a:solidFill>
                  <a:schemeClr val="bg1"/>
                </a:solidFill>
              </a:defRPr>
            </a:lvl1pPr>
          </a:lstStyle>
          <a:p>
            <a:fld id="{128182CB-54C2-EC4F-93AF-DF439E72F320}" type="datetime1">
              <a:rPr lang="en-GB" smtClean="0"/>
              <a:t>22/04/2024</a:t>
            </a:fld>
            <a:endParaRPr lang="en-GB"/>
          </a:p>
        </p:txBody>
      </p:sp>
      <p:sp>
        <p:nvSpPr>
          <p:cNvPr id="5" name="Footer Placeholder 4">
            <a:extLst>
              <a:ext uri="{FF2B5EF4-FFF2-40B4-BE49-F238E27FC236}">
                <a16:creationId xmlns:a16="http://schemas.microsoft.com/office/drawing/2014/main" id="{9C254FBE-B051-A4D6-EA9C-E3A2B6D8828A}"/>
              </a:ext>
            </a:extLst>
          </p:cNvPr>
          <p:cNvSpPr>
            <a:spLocks noGrp="1"/>
          </p:cNvSpPr>
          <p:nvPr>
            <p:ph type="ftr" sz="quarter" idx="11"/>
          </p:nvPr>
        </p:nvSpPr>
        <p:spPr/>
        <p:txBody>
          <a:bodyPr/>
          <a:lstStyle>
            <a:lvl1pPr>
              <a:defRPr>
                <a:solidFill>
                  <a:schemeClr val="bg1"/>
                </a:solidFill>
              </a:defRPr>
            </a:lvl1pPr>
          </a:lstStyle>
          <a:p>
            <a:r>
              <a:rPr lang="en-GB"/>
              <a:t>Business use only</a:t>
            </a:r>
          </a:p>
        </p:txBody>
      </p:sp>
      <p:sp>
        <p:nvSpPr>
          <p:cNvPr id="6" name="Slide Number Placeholder 5">
            <a:extLst>
              <a:ext uri="{FF2B5EF4-FFF2-40B4-BE49-F238E27FC236}">
                <a16:creationId xmlns:a16="http://schemas.microsoft.com/office/drawing/2014/main" id="{854843CB-CEC7-C61A-9DCC-88F253B4301E}"/>
              </a:ext>
            </a:extLst>
          </p:cNvPr>
          <p:cNvSpPr>
            <a:spLocks noGrp="1"/>
          </p:cNvSpPr>
          <p:nvPr>
            <p:ph type="sldNum" sz="quarter" idx="12"/>
          </p:nvPr>
        </p:nvSpPr>
        <p:spPr/>
        <p:txBody>
          <a:bodyPr/>
          <a:lstStyle>
            <a:lvl1pPr>
              <a:defRPr>
                <a:solidFill>
                  <a:schemeClr val="bg1"/>
                </a:solidFill>
              </a:defRPr>
            </a:lvl1pPr>
          </a:lstStyle>
          <a:p>
            <a:fld id="{A31C51CB-94C2-40E2-B070-08CEE3D6A386}" type="slidenum">
              <a:rPr lang="en-GB" smtClean="0"/>
              <a:pPr/>
              <a:t>‹#›</a:t>
            </a:fld>
            <a:endParaRPr lang="en-GB"/>
          </a:p>
        </p:txBody>
      </p:sp>
      <p:pic>
        <p:nvPicPr>
          <p:cNvPr id="7" name="Picture 6">
            <a:extLst>
              <a:ext uri="{FF2B5EF4-FFF2-40B4-BE49-F238E27FC236}">
                <a16:creationId xmlns:a16="http://schemas.microsoft.com/office/drawing/2014/main" id="{3367DC1E-7AD3-FEF5-4EBD-F221E2D2130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56800" y="6375600"/>
            <a:ext cx="1177200" cy="169804"/>
          </a:xfrm>
          <a:prstGeom prst="rect">
            <a:avLst/>
          </a:prstGeom>
        </p:spPr>
      </p:pic>
      <p:sp>
        <p:nvSpPr>
          <p:cNvPr id="8" name="Text Placeholder 9">
            <a:extLst>
              <a:ext uri="{FF2B5EF4-FFF2-40B4-BE49-F238E27FC236}">
                <a16:creationId xmlns:a16="http://schemas.microsoft.com/office/drawing/2014/main" id="{EE4107FC-E317-17FA-BED0-E62769DDBB4F}"/>
              </a:ext>
            </a:extLst>
          </p:cNvPr>
          <p:cNvSpPr>
            <a:spLocks noGrp="1"/>
          </p:cNvSpPr>
          <p:nvPr>
            <p:ph type="body" sz="quarter" idx="13" hasCustomPrompt="1"/>
          </p:nvPr>
        </p:nvSpPr>
        <p:spPr>
          <a:xfrm>
            <a:off x="8133915" y="5516328"/>
            <a:ext cx="3751113" cy="636072"/>
          </a:xfrm>
        </p:spPr>
        <p:txBody>
          <a:bodyPr anchor="b">
            <a:noAutofit/>
          </a:bodyPr>
          <a:lstStyle>
            <a:lvl1pPr>
              <a:spcBef>
                <a:spcPts val="100"/>
              </a:spcBef>
              <a:defRPr sz="800">
                <a:solidFill>
                  <a:schemeClr val="tx1"/>
                </a:solidFill>
              </a:defRPr>
            </a:lvl1pPr>
            <a:lvl2pPr>
              <a:spcBef>
                <a:spcPts val="100"/>
              </a:spcBef>
              <a:defRPr sz="800"/>
            </a:lvl2pPr>
            <a:lvl3pPr>
              <a:spcBef>
                <a:spcPts val="100"/>
              </a:spcBef>
              <a:defRPr sz="800"/>
            </a:lvl3pPr>
            <a:lvl4pPr>
              <a:spcBef>
                <a:spcPts val="100"/>
              </a:spcBef>
              <a:defRPr sz="800"/>
            </a:lvl4pPr>
            <a:lvl5pPr>
              <a:spcBef>
                <a:spcPts val="100"/>
              </a:spcBef>
              <a:defRPr sz="800"/>
            </a:lvl5pPr>
          </a:lstStyle>
          <a:p>
            <a:pPr lvl="0"/>
            <a:r>
              <a:rPr lang="en-GB"/>
              <a:t>Reference/source</a:t>
            </a:r>
          </a:p>
        </p:txBody>
      </p:sp>
    </p:spTree>
    <p:extLst>
      <p:ext uri="{BB962C8B-B14F-4D97-AF65-F5344CB8AC3E}">
        <p14:creationId xmlns:p14="http://schemas.microsoft.com/office/powerpoint/2010/main" val="391230157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Image + Content (Right) San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ED483-6C2F-A436-A5D9-A0E6EDD51D69}"/>
              </a:ext>
            </a:extLst>
          </p:cNvPr>
          <p:cNvSpPr>
            <a:spLocks noGrp="1"/>
          </p:cNvSpPr>
          <p:nvPr>
            <p:ph type="title"/>
          </p:nvPr>
        </p:nvSpPr>
        <p:spPr>
          <a:xfrm>
            <a:off x="7973737" y="259238"/>
            <a:ext cx="3909863" cy="2036287"/>
          </a:xfrm>
        </p:spPr>
        <p:txBody>
          <a:bodyPr/>
          <a:lstStyle>
            <a:lvl1pPr>
              <a:defRPr sz="2200" spc="0">
                <a:solidFill>
                  <a:schemeClr val="accent2"/>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2ADD529-D253-8FA6-3ACA-02568ED6C1F1}"/>
              </a:ext>
            </a:extLst>
          </p:cNvPr>
          <p:cNvSpPr>
            <a:spLocks noGrp="1"/>
          </p:cNvSpPr>
          <p:nvPr>
            <p:ph idx="1"/>
          </p:nvPr>
        </p:nvSpPr>
        <p:spPr>
          <a:xfrm>
            <a:off x="7973737" y="2916000"/>
            <a:ext cx="3751113" cy="3236400"/>
          </a:xfrm>
        </p:spPr>
        <p:txBody>
          <a:bodyPr/>
          <a:lstStyle>
            <a:lvl1pPr>
              <a:defRPr sz="1300">
                <a:solidFill>
                  <a:schemeClr val="accent2"/>
                </a:solidFill>
              </a:defRPr>
            </a:lvl1pPr>
            <a:lvl2pPr>
              <a:defRPr sz="1300">
                <a:solidFill>
                  <a:schemeClr val="accent2"/>
                </a:solidFill>
              </a:defRPr>
            </a:lvl2pPr>
            <a:lvl3pPr>
              <a:buClrTx/>
              <a:defRPr sz="1300">
                <a:solidFill>
                  <a:schemeClr val="accent2"/>
                </a:solidFill>
              </a:defRPr>
            </a:lvl3pPr>
            <a:lvl4pPr>
              <a:buClrTx/>
              <a:defRPr sz="1300">
                <a:solidFill>
                  <a:schemeClr val="accent2"/>
                </a:solidFill>
              </a:defRPr>
            </a:lvl4pPr>
            <a:lvl5pPr>
              <a:buClrTx/>
              <a:defRPr sz="1300">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FAB9596-65A0-4462-1D7E-57DBDB84136D}"/>
              </a:ext>
            </a:extLst>
          </p:cNvPr>
          <p:cNvSpPr>
            <a:spLocks noGrp="1"/>
          </p:cNvSpPr>
          <p:nvPr>
            <p:ph type="dt" sz="half" idx="10"/>
          </p:nvPr>
        </p:nvSpPr>
        <p:spPr/>
        <p:txBody>
          <a:bodyPr/>
          <a:lstStyle>
            <a:lvl1pPr>
              <a:defRPr>
                <a:solidFill>
                  <a:schemeClr val="accent2"/>
                </a:solidFill>
              </a:defRPr>
            </a:lvl1pPr>
          </a:lstStyle>
          <a:p>
            <a:fld id="{A0189456-C465-164A-BC98-F335BDEC1A08}" type="datetime1">
              <a:rPr lang="en-GB" smtClean="0"/>
              <a:t>22/04/2024</a:t>
            </a:fld>
            <a:endParaRPr lang="en-GB"/>
          </a:p>
        </p:txBody>
      </p:sp>
      <p:sp>
        <p:nvSpPr>
          <p:cNvPr id="5" name="Footer Placeholder 4">
            <a:extLst>
              <a:ext uri="{FF2B5EF4-FFF2-40B4-BE49-F238E27FC236}">
                <a16:creationId xmlns:a16="http://schemas.microsoft.com/office/drawing/2014/main" id="{9C254FBE-B051-A4D6-EA9C-E3A2B6D8828A}"/>
              </a:ext>
            </a:extLst>
          </p:cNvPr>
          <p:cNvSpPr>
            <a:spLocks noGrp="1"/>
          </p:cNvSpPr>
          <p:nvPr>
            <p:ph type="ftr" sz="quarter" idx="11"/>
          </p:nvPr>
        </p:nvSpPr>
        <p:spPr/>
        <p:txBody>
          <a:bodyPr/>
          <a:lstStyle>
            <a:lvl1pPr>
              <a:defRPr>
                <a:solidFill>
                  <a:schemeClr val="accent2"/>
                </a:solidFill>
              </a:defRPr>
            </a:lvl1pPr>
          </a:lstStyle>
          <a:p>
            <a:r>
              <a:rPr lang="en-GB"/>
              <a:t>Business use only</a:t>
            </a:r>
          </a:p>
        </p:txBody>
      </p:sp>
      <p:sp>
        <p:nvSpPr>
          <p:cNvPr id="6" name="Slide Number Placeholder 5">
            <a:extLst>
              <a:ext uri="{FF2B5EF4-FFF2-40B4-BE49-F238E27FC236}">
                <a16:creationId xmlns:a16="http://schemas.microsoft.com/office/drawing/2014/main" id="{854843CB-CEC7-C61A-9DCC-88F253B4301E}"/>
              </a:ext>
            </a:extLst>
          </p:cNvPr>
          <p:cNvSpPr>
            <a:spLocks noGrp="1"/>
          </p:cNvSpPr>
          <p:nvPr>
            <p:ph type="sldNum" sz="quarter" idx="12"/>
          </p:nvPr>
        </p:nvSpPr>
        <p:spPr/>
        <p:txBody>
          <a:bodyPr/>
          <a:lstStyle>
            <a:lvl1pPr>
              <a:defRPr>
                <a:solidFill>
                  <a:schemeClr val="accent2"/>
                </a:solidFill>
              </a:defRPr>
            </a:lvl1pPr>
          </a:lstStyle>
          <a:p>
            <a:fld id="{A31C51CB-94C2-40E2-B070-08CEE3D6A386}" type="slidenum">
              <a:rPr lang="en-GB" smtClean="0"/>
              <a:pPr/>
              <a:t>‹#›</a:t>
            </a:fld>
            <a:endParaRPr lang="en-GB"/>
          </a:p>
        </p:txBody>
      </p:sp>
      <p:pic>
        <p:nvPicPr>
          <p:cNvPr id="8" name="Picture 7">
            <a:extLst>
              <a:ext uri="{FF2B5EF4-FFF2-40B4-BE49-F238E27FC236}">
                <a16:creationId xmlns:a16="http://schemas.microsoft.com/office/drawing/2014/main" id="{014DB147-CBEC-AAF6-402F-864C9FFA5A1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56800" y="6375600"/>
            <a:ext cx="1177200" cy="169804"/>
          </a:xfrm>
          <a:prstGeom prst="rect">
            <a:avLst/>
          </a:prstGeom>
        </p:spPr>
      </p:pic>
      <p:sp>
        <p:nvSpPr>
          <p:cNvPr id="13" name="Picture Placeholder 12">
            <a:extLst>
              <a:ext uri="{FF2B5EF4-FFF2-40B4-BE49-F238E27FC236}">
                <a16:creationId xmlns:a16="http://schemas.microsoft.com/office/drawing/2014/main" id="{7491F5E9-0C0E-778C-F10D-CC2EDCC86ED5}"/>
              </a:ext>
            </a:extLst>
          </p:cNvPr>
          <p:cNvSpPr>
            <a:spLocks noGrp="1"/>
          </p:cNvSpPr>
          <p:nvPr>
            <p:ph type="pic" sz="quarter" idx="13"/>
          </p:nvPr>
        </p:nvSpPr>
        <p:spPr>
          <a:xfrm>
            <a:off x="0" y="0"/>
            <a:ext cx="6096000" cy="6858000"/>
          </a:xfrm>
        </p:spPr>
        <p:txBody>
          <a:bodyPr/>
          <a:lstStyle>
            <a:lvl1pPr>
              <a:defRPr sz="1400"/>
            </a:lvl1pPr>
          </a:lstStyle>
          <a:p>
            <a:r>
              <a:rPr lang="en-US"/>
              <a:t>Click icon to add picture</a:t>
            </a:r>
            <a:endParaRPr lang="en-GB"/>
          </a:p>
        </p:txBody>
      </p:sp>
      <p:sp>
        <p:nvSpPr>
          <p:cNvPr id="7" name="Text Placeholder 9">
            <a:extLst>
              <a:ext uri="{FF2B5EF4-FFF2-40B4-BE49-F238E27FC236}">
                <a16:creationId xmlns:a16="http://schemas.microsoft.com/office/drawing/2014/main" id="{8595F9FB-45E9-30A0-994A-80E6963F66A2}"/>
              </a:ext>
            </a:extLst>
          </p:cNvPr>
          <p:cNvSpPr>
            <a:spLocks noGrp="1"/>
          </p:cNvSpPr>
          <p:nvPr>
            <p:ph type="body" sz="quarter" idx="14" hasCustomPrompt="1"/>
          </p:nvPr>
        </p:nvSpPr>
        <p:spPr>
          <a:xfrm>
            <a:off x="7973737" y="5516328"/>
            <a:ext cx="3751113" cy="636072"/>
          </a:xfrm>
        </p:spPr>
        <p:txBody>
          <a:bodyPr anchor="b">
            <a:noAutofit/>
          </a:bodyPr>
          <a:lstStyle>
            <a:lvl1pPr>
              <a:spcBef>
                <a:spcPts val="100"/>
              </a:spcBef>
              <a:defRPr sz="800"/>
            </a:lvl1pPr>
            <a:lvl2pPr>
              <a:spcBef>
                <a:spcPts val="100"/>
              </a:spcBef>
              <a:defRPr sz="800"/>
            </a:lvl2pPr>
            <a:lvl3pPr>
              <a:spcBef>
                <a:spcPts val="100"/>
              </a:spcBef>
              <a:defRPr sz="800"/>
            </a:lvl3pPr>
            <a:lvl4pPr>
              <a:spcBef>
                <a:spcPts val="100"/>
              </a:spcBef>
              <a:defRPr sz="800"/>
            </a:lvl4pPr>
            <a:lvl5pPr>
              <a:spcBef>
                <a:spcPts val="100"/>
              </a:spcBef>
              <a:defRPr sz="800"/>
            </a:lvl5pPr>
          </a:lstStyle>
          <a:p>
            <a:pPr lvl="0"/>
            <a:r>
              <a:rPr lang="en-GB"/>
              <a:t>Reference/source</a:t>
            </a:r>
          </a:p>
        </p:txBody>
      </p:sp>
    </p:spTree>
    <p:extLst>
      <p:ext uri="{BB962C8B-B14F-4D97-AF65-F5344CB8AC3E}">
        <p14:creationId xmlns:p14="http://schemas.microsoft.com/office/powerpoint/2010/main" val="127057592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Image + Content (Right)">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ED483-6C2F-A436-A5D9-A0E6EDD51D69}"/>
              </a:ext>
            </a:extLst>
          </p:cNvPr>
          <p:cNvSpPr>
            <a:spLocks noGrp="1"/>
          </p:cNvSpPr>
          <p:nvPr>
            <p:ph type="title"/>
          </p:nvPr>
        </p:nvSpPr>
        <p:spPr>
          <a:xfrm>
            <a:off x="7973737" y="259238"/>
            <a:ext cx="3909863" cy="2036287"/>
          </a:xfrm>
        </p:spPr>
        <p:txBody>
          <a:bodyPr/>
          <a:lstStyle>
            <a:lvl1pPr>
              <a:defRPr sz="2200" spc="0">
                <a:solidFill>
                  <a:schemeClr val="bg1"/>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2ADD529-D253-8FA6-3ACA-02568ED6C1F1}"/>
              </a:ext>
            </a:extLst>
          </p:cNvPr>
          <p:cNvSpPr>
            <a:spLocks noGrp="1"/>
          </p:cNvSpPr>
          <p:nvPr>
            <p:ph idx="1"/>
          </p:nvPr>
        </p:nvSpPr>
        <p:spPr>
          <a:xfrm>
            <a:off x="7973737" y="2916000"/>
            <a:ext cx="3751113" cy="3236400"/>
          </a:xfrm>
        </p:spPr>
        <p:txBody>
          <a:bodyPr/>
          <a:lstStyle>
            <a:lvl1pPr>
              <a:defRPr sz="1300">
                <a:solidFill>
                  <a:schemeClr val="bg1"/>
                </a:solidFill>
              </a:defRPr>
            </a:lvl1pPr>
            <a:lvl2pPr>
              <a:defRPr sz="1300">
                <a:solidFill>
                  <a:schemeClr val="bg1"/>
                </a:solidFill>
              </a:defRPr>
            </a:lvl2pPr>
            <a:lvl3pPr>
              <a:buClrTx/>
              <a:defRPr sz="1300">
                <a:solidFill>
                  <a:schemeClr val="bg1"/>
                </a:solidFill>
              </a:defRPr>
            </a:lvl3pPr>
            <a:lvl4pPr>
              <a:buClrTx/>
              <a:defRPr sz="1300">
                <a:solidFill>
                  <a:schemeClr val="bg1"/>
                </a:solidFill>
              </a:defRPr>
            </a:lvl4pPr>
            <a:lvl5pPr>
              <a:buClrTx/>
              <a:defRPr sz="13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FAB9596-65A0-4462-1D7E-57DBDB84136D}"/>
              </a:ext>
            </a:extLst>
          </p:cNvPr>
          <p:cNvSpPr>
            <a:spLocks noGrp="1"/>
          </p:cNvSpPr>
          <p:nvPr>
            <p:ph type="dt" sz="half" idx="10"/>
          </p:nvPr>
        </p:nvSpPr>
        <p:spPr/>
        <p:txBody>
          <a:bodyPr/>
          <a:lstStyle>
            <a:lvl1pPr>
              <a:defRPr>
                <a:solidFill>
                  <a:schemeClr val="bg1"/>
                </a:solidFill>
              </a:defRPr>
            </a:lvl1pPr>
          </a:lstStyle>
          <a:p>
            <a:fld id="{CC17DF88-1097-CD4C-8BC5-B7A5B1290738}" type="datetime1">
              <a:rPr lang="en-GB" smtClean="0"/>
              <a:t>22/04/2024</a:t>
            </a:fld>
            <a:endParaRPr lang="en-GB"/>
          </a:p>
        </p:txBody>
      </p:sp>
      <p:sp>
        <p:nvSpPr>
          <p:cNvPr id="5" name="Footer Placeholder 4">
            <a:extLst>
              <a:ext uri="{FF2B5EF4-FFF2-40B4-BE49-F238E27FC236}">
                <a16:creationId xmlns:a16="http://schemas.microsoft.com/office/drawing/2014/main" id="{9C254FBE-B051-A4D6-EA9C-E3A2B6D8828A}"/>
              </a:ext>
            </a:extLst>
          </p:cNvPr>
          <p:cNvSpPr>
            <a:spLocks noGrp="1"/>
          </p:cNvSpPr>
          <p:nvPr>
            <p:ph type="ftr" sz="quarter" idx="11"/>
          </p:nvPr>
        </p:nvSpPr>
        <p:spPr/>
        <p:txBody>
          <a:bodyPr/>
          <a:lstStyle>
            <a:lvl1pPr>
              <a:defRPr>
                <a:solidFill>
                  <a:schemeClr val="bg1"/>
                </a:solidFill>
              </a:defRPr>
            </a:lvl1pPr>
          </a:lstStyle>
          <a:p>
            <a:r>
              <a:rPr lang="en-GB"/>
              <a:t>Business use only</a:t>
            </a:r>
          </a:p>
        </p:txBody>
      </p:sp>
      <p:sp>
        <p:nvSpPr>
          <p:cNvPr id="6" name="Slide Number Placeholder 5">
            <a:extLst>
              <a:ext uri="{FF2B5EF4-FFF2-40B4-BE49-F238E27FC236}">
                <a16:creationId xmlns:a16="http://schemas.microsoft.com/office/drawing/2014/main" id="{854843CB-CEC7-C61A-9DCC-88F253B4301E}"/>
              </a:ext>
            </a:extLst>
          </p:cNvPr>
          <p:cNvSpPr>
            <a:spLocks noGrp="1"/>
          </p:cNvSpPr>
          <p:nvPr>
            <p:ph type="sldNum" sz="quarter" idx="12"/>
          </p:nvPr>
        </p:nvSpPr>
        <p:spPr/>
        <p:txBody>
          <a:bodyPr/>
          <a:lstStyle>
            <a:lvl1pPr>
              <a:defRPr>
                <a:solidFill>
                  <a:schemeClr val="bg1"/>
                </a:solidFill>
              </a:defRPr>
            </a:lvl1pPr>
          </a:lstStyle>
          <a:p>
            <a:fld id="{A31C51CB-94C2-40E2-B070-08CEE3D6A386}" type="slidenum">
              <a:rPr lang="en-GB" smtClean="0"/>
              <a:pPr/>
              <a:t>‹#›</a:t>
            </a:fld>
            <a:endParaRPr lang="en-GB"/>
          </a:p>
        </p:txBody>
      </p:sp>
      <p:sp>
        <p:nvSpPr>
          <p:cNvPr id="13" name="Picture Placeholder 12">
            <a:extLst>
              <a:ext uri="{FF2B5EF4-FFF2-40B4-BE49-F238E27FC236}">
                <a16:creationId xmlns:a16="http://schemas.microsoft.com/office/drawing/2014/main" id="{7491F5E9-0C0E-778C-F10D-CC2EDCC86ED5}"/>
              </a:ext>
            </a:extLst>
          </p:cNvPr>
          <p:cNvSpPr>
            <a:spLocks noGrp="1"/>
          </p:cNvSpPr>
          <p:nvPr>
            <p:ph type="pic" sz="quarter" idx="13"/>
          </p:nvPr>
        </p:nvSpPr>
        <p:spPr>
          <a:xfrm>
            <a:off x="0" y="0"/>
            <a:ext cx="6096000" cy="6858000"/>
          </a:xfrm>
        </p:spPr>
        <p:txBody>
          <a:bodyPr/>
          <a:lstStyle>
            <a:lvl1pPr>
              <a:defRPr sz="1400"/>
            </a:lvl1pPr>
          </a:lstStyle>
          <a:p>
            <a:r>
              <a:rPr lang="en-US"/>
              <a:t>Click icon to add picture</a:t>
            </a:r>
            <a:endParaRPr lang="en-GB"/>
          </a:p>
        </p:txBody>
      </p:sp>
      <p:pic>
        <p:nvPicPr>
          <p:cNvPr id="7" name="Picture 6">
            <a:extLst>
              <a:ext uri="{FF2B5EF4-FFF2-40B4-BE49-F238E27FC236}">
                <a16:creationId xmlns:a16="http://schemas.microsoft.com/office/drawing/2014/main" id="{6C1806D9-849D-FEA6-0615-45DB3A9721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55630" y="6376026"/>
            <a:ext cx="1175538" cy="169565"/>
          </a:xfrm>
          <a:prstGeom prst="rect">
            <a:avLst/>
          </a:prstGeom>
        </p:spPr>
      </p:pic>
      <p:sp>
        <p:nvSpPr>
          <p:cNvPr id="8" name="Text Placeholder 9">
            <a:extLst>
              <a:ext uri="{FF2B5EF4-FFF2-40B4-BE49-F238E27FC236}">
                <a16:creationId xmlns:a16="http://schemas.microsoft.com/office/drawing/2014/main" id="{D6B15EB8-922D-4E4E-B9A5-366B1C19BCD2}"/>
              </a:ext>
            </a:extLst>
          </p:cNvPr>
          <p:cNvSpPr>
            <a:spLocks noGrp="1"/>
          </p:cNvSpPr>
          <p:nvPr>
            <p:ph type="body" sz="quarter" idx="14" hasCustomPrompt="1"/>
          </p:nvPr>
        </p:nvSpPr>
        <p:spPr>
          <a:xfrm>
            <a:off x="7973737" y="5516328"/>
            <a:ext cx="3751113" cy="636072"/>
          </a:xfrm>
        </p:spPr>
        <p:txBody>
          <a:bodyPr anchor="b">
            <a:noAutofit/>
          </a:bodyPr>
          <a:lstStyle>
            <a:lvl1pPr>
              <a:spcBef>
                <a:spcPts val="100"/>
              </a:spcBef>
              <a:defRPr sz="800">
                <a:solidFill>
                  <a:schemeClr val="bg1"/>
                </a:solidFill>
              </a:defRPr>
            </a:lvl1pPr>
            <a:lvl2pPr>
              <a:spcBef>
                <a:spcPts val="100"/>
              </a:spcBef>
              <a:defRPr sz="800"/>
            </a:lvl2pPr>
            <a:lvl3pPr>
              <a:spcBef>
                <a:spcPts val="100"/>
              </a:spcBef>
              <a:defRPr sz="800"/>
            </a:lvl3pPr>
            <a:lvl4pPr>
              <a:spcBef>
                <a:spcPts val="100"/>
              </a:spcBef>
              <a:defRPr sz="800"/>
            </a:lvl4pPr>
            <a:lvl5pPr>
              <a:spcBef>
                <a:spcPts val="100"/>
              </a:spcBef>
              <a:defRPr sz="800"/>
            </a:lvl5pPr>
          </a:lstStyle>
          <a:p>
            <a:pPr lvl="0"/>
            <a:r>
              <a:rPr lang="en-GB"/>
              <a:t>Reference/source</a:t>
            </a:r>
          </a:p>
        </p:txBody>
      </p:sp>
    </p:spTree>
    <p:extLst>
      <p:ext uri="{BB962C8B-B14F-4D97-AF65-F5344CB8AC3E}">
        <p14:creationId xmlns:p14="http://schemas.microsoft.com/office/powerpoint/2010/main" val="72108761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ntent (Left) + Image">
    <p:bg>
      <p:bgPr>
        <a:solidFill>
          <a:schemeClr val="bg2"/>
        </a:solidFill>
        <a:effectLst/>
      </p:bgPr>
    </p:bg>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7491F5E9-0C0E-778C-F10D-CC2EDCC86ED5}"/>
              </a:ext>
            </a:extLst>
          </p:cNvPr>
          <p:cNvSpPr>
            <a:spLocks noGrp="1"/>
          </p:cNvSpPr>
          <p:nvPr>
            <p:ph type="pic" sz="quarter" idx="13"/>
          </p:nvPr>
        </p:nvSpPr>
        <p:spPr>
          <a:xfrm>
            <a:off x="6096000" y="0"/>
            <a:ext cx="6096000" cy="6858000"/>
          </a:xfrm>
        </p:spPr>
        <p:txBody>
          <a:bodyPr/>
          <a:lstStyle>
            <a:lvl1pPr>
              <a:defRPr sz="1400"/>
            </a:lvl1pPr>
          </a:lstStyle>
          <a:p>
            <a:r>
              <a:rPr lang="en-US"/>
              <a:t>Click icon to add picture</a:t>
            </a:r>
            <a:endParaRPr lang="en-GB"/>
          </a:p>
        </p:txBody>
      </p:sp>
      <p:sp>
        <p:nvSpPr>
          <p:cNvPr id="2" name="Title 1">
            <a:extLst>
              <a:ext uri="{FF2B5EF4-FFF2-40B4-BE49-F238E27FC236}">
                <a16:creationId xmlns:a16="http://schemas.microsoft.com/office/drawing/2014/main" id="{B56ED483-6C2F-A436-A5D9-A0E6EDD51D69}"/>
              </a:ext>
            </a:extLst>
          </p:cNvPr>
          <p:cNvSpPr>
            <a:spLocks noGrp="1"/>
          </p:cNvSpPr>
          <p:nvPr>
            <p:ph type="title"/>
          </p:nvPr>
        </p:nvSpPr>
        <p:spPr>
          <a:xfrm>
            <a:off x="325438" y="259238"/>
            <a:ext cx="3909863" cy="2036287"/>
          </a:xfrm>
        </p:spPr>
        <p:txBody>
          <a:bodyPr/>
          <a:lstStyle>
            <a:lvl1pPr>
              <a:defRPr sz="2200" spc="0">
                <a:solidFill>
                  <a:schemeClr val="accent2"/>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2ADD529-D253-8FA6-3ACA-02568ED6C1F1}"/>
              </a:ext>
            </a:extLst>
          </p:cNvPr>
          <p:cNvSpPr>
            <a:spLocks noGrp="1"/>
          </p:cNvSpPr>
          <p:nvPr>
            <p:ph idx="1"/>
          </p:nvPr>
        </p:nvSpPr>
        <p:spPr>
          <a:xfrm>
            <a:off x="2270275" y="2943519"/>
            <a:ext cx="2777975" cy="3055644"/>
          </a:xfrm>
        </p:spPr>
        <p:txBody>
          <a:bodyPr/>
          <a:lstStyle>
            <a:lvl1pPr>
              <a:defRPr sz="1300">
                <a:solidFill>
                  <a:schemeClr val="accent2"/>
                </a:solidFill>
              </a:defRPr>
            </a:lvl1pPr>
            <a:lvl2pPr>
              <a:defRPr sz="1300">
                <a:solidFill>
                  <a:schemeClr val="accent2"/>
                </a:solidFill>
              </a:defRPr>
            </a:lvl2pPr>
            <a:lvl3pPr>
              <a:buClrTx/>
              <a:defRPr sz="1300">
                <a:solidFill>
                  <a:schemeClr val="accent2"/>
                </a:solidFill>
              </a:defRPr>
            </a:lvl3pPr>
            <a:lvl4pPr>
              <a:buClrTx/>
              <a:defRPr sz="1300">
                <a:solidFill>
                  <a:schemeClr val="accent2"/>
                </a:solidFill>
              </a:defRPr>
            </a:lvl4pPr>
            <a:lvl5pPr>
              <a:buClrTx/>
              <a:defRPr sz="1300">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FAB9596-65A0-4462-1D7E-57DBDB84136D}"/>
              </a:ext>
            </a:extLst>
          </p:cNvPr>
          <p:cNvSpPr>
            <a:spLocks noGrp="1"/>
          </p:cNvSpPr>
          <p:nvPr>
            <p:ph type="dt" sz="half" idx="10"/>
          </p:nvPr>
        </p:nvSpPr>
        <p:spPr/>
        <p:txBody>
          <a:bodyPr/>
          <a:lstStyle>
            <a:lvl1pPr>
              <a:defRPr>
                <a:solidFill>
                  <a:schemeClr val="accent2"/>
                </a:solidFill>
              </a:defRPr>
            </a:lvl1pPr>
          </a:lstStyle>
          <a:p>
            <a:fld id="{3F468A96-B6A5-D046-9CAD-F01183FC5588}" type="datetime1">
              <a:rPr lang="en-GB" smtClean="0"/>
              <a:t>22/04/2024</a:t>
            </a:fld>
            <a:endParaRPr lang="en-GB"/>
          </a:p>
        </p:txBody>
      </p:sp>
      <p:sp>
        <p:nvSpPr>
          <p:cNvPr id="5" name="Footer Placeholder 4">
            <a:extLst>
              <a:ext uri="{FF2B5EF4-FFF2-40B4-BE49-F238E27FC236}">
                <a16:creationId xmlns:a16="http://schemas.microsoft.com/office/drawing/2014/main" id="{9C254FBE-B051-A4D6-EA9C-E3A2B6D8828A}"/>
              </a:ext>
            </a:extLst>
          </p:cNvPr>
          <p:cNvSpPr>
            <a:spLocks noGrp="1"/>
          </p:cNvSpPr>
          <p:nvPr>
            <p:ph type="ftr" sz="quarter" idx="11"/>
          </p:nvPr>
        </p:nvSpPr>
        <p:spPr/>
        <p:txBody>
          <a:bodyPr/>
          <a:lstStyle>
            <a:lvl1pPr>
              <a:defRPr>
                <a:solidFill>
                  <a:schemeClr val="accent2"/>
                </a:solidFill>
              </a:defRPr>
            </a:lvl1pPr>
          </a:lstStyle>
          <a:p>
            <a:r>
              <a:rPr lang="en-GB"/>
              <a:t>Business use only</a:t>
            </a:r>
          </a:p>
        </p:txBody>
      </p:sp>
      <p:sp>
        <p:nvSpPr>
          <p:cNvPr id="6" name="Slide Number Placeholder 5">
            <a:extLst>
              <a:ext uri="{FF2B5EF4-FFF2-40B4-BE49-F238E27FC236}">
                <a16:creationId xmlns:a16="http://schemas.microsoft.com/office/drawing/2014/main" id="{854843CB-CEC7-C61A-9DCC-88F253B4301E}"/>
              </a:ext>
            </a:extLst>
          </p:cNvPr>
          <p:cNvSpPr>
            <a:spLocks noGrp="1"/>
          </p:cNvSpPr>
          <p:nvPr>
            <p:ph type="sldNum" sz="quarter" idx="12"/>
          </p:nvPr>
        </p:nvSpPr>
        <p:spPr/>
        <p:txBody>
          <a:bodyPr/>
          <a:lstStyle>
            <a:lvl1pPr>
              <a:defRPr>
                <a:solidFill>
                  <a:schemeClr val="accent2"/>
                </a:solidFill>
              </a:defRPr>
            </a:lvl1pPr>
          </a:lstStyle>
          <a:p>
            <a:fld id="{A31C51CB-94C2-40E2-B070-08CEE3D6A386}" type="slidenum">
              <a:rPr lang="en-GB" smtClean="0"/>
              <a:pPr/>
              <a:t>‹#›</a:t>
            </a:fld>
            <a:endParaRPr lang="en-GB"/>
          </a:p>
        </p:txBody>
      </p:sp>
      <p:pic>
        <p:nvPicPr>
          <p:cNvPr id="8" name="Picture 7">
            <a:extLst>
              <a:ext uri="{FF2B5EF4-FFF2-40B4-BE49-F238E27FC236}">
                <a16:creationId xmlns:a16="http://schemas.microsoft.com/office/drawing/2014/main" id="{48B3BE42-85FC-8E3C-7B71-C8EB60DA9C4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56800" y="6375600"/>
            <a:ext cx="1177200" cy="169804"/>
          </a:xfrm>
          <a:prstGeom prst="rect">
            <a:avLst/>
          </a:prstGeom>
        </p:spPr>
      </p:pic>
      <p:sp>
        <p:nvSpPr>
          <p:cNvPr id="7" name="Text Placeholder 9">
            <a:extLst>
              <a:ext uri="{FF2B5EF4-FFF2-40B4-BE49-F238E27FC236}">
                <a16:creationId xmlns:a16="http://schemas.microsoft.com/office/drawing/2014/main" id="{727E2261-FDD3-CA89-399D-8B17829BACA8}"/>
              </a:ext>
            </a:extLst>
          </p:cNvPr>
          <p:cNvSpPr>
            <a:spLocks noGrp="1"/>
          </p:cNvSpPr>
          <p:nvPr>
            <p:ph type="body" sz="quarter" idx="14" hasCustomPrompt="1"/>
          </p:nvPr>
        </p:nvSpPr>
        <p:spPr>
          <a:xfrm>
            <a:off x="323999" y="5516328"/>
            <a:ext cx="3751113" cy="636072"/>
          </a:xfrm>
        </p:spPr>
        <p:txBody>
          <a:bodyPr anchor="b">
            <a:noAutofit/>
          </a:bodyPr>
          <a:lstStyle>
            <a:lvl1pPr>
              <a:spcBef>
                <a:spcPts val="100"/>
              </a:spcBef>
              <a:defRPr sz="800"/>
            </a:lvl1pPr>
            <a:lvl2pPr>
              <a:spcBef>
                <a:spcPts val="100"/>
              </a:spcBef>
              <a:defRPr sz="800"/>
            </a:lvl2pPr>
            <a:lvl3pPr>
              <a:spcBef>
                <a:spcPts val="100"/>
              </a:spcBef>
              <a:defRPr sz="800"/>
            </a:lvl3pPr>
            <a:lvl4pPr>
              <a:spcBef>
                <a:spcPts val="100"/>
              </a:spcBef>
              <a:defRPr sz="800"/>
            </a:lvl4pPr>
            <a:lvl5pPr>
              <a:spcBef>
                <a:spcPts val="100"/>
              </a:spcBef>
              <a:defRPr sz="800"/>
            </a:lvl5pPr>
          </a:lstStyle>
          <a:p>
            <a:pPr lvl="0"/>
            <a:r>
              <a:rPr lang="en-GB"/>
              <a:t>Reference/source</a:t>
            </a:r>
          </a:p>
        </p:txBody>
      </p:sp>
    </p:spTree>
    <p:extLst>
      <p:ext uri="{BB962C8B-B14F-4D97-AF65-F5344CB8AC3E}">
        <p14:creationId xmlns:p14="http://schemas.microsoft.com/office/powerpoint/2010/main" val="269208527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Statement +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D7F588-5617-D1DE-CE8F-9107E5B8EB71}"/>
              </a:ext>
            </a:extLst>
          </p:cNvPr>
          <p:cNvSpPr/>
          <p:nvPr userDrawn="1"/>
        </p:nvSpPr>
        <p:spPr>
          <a:xfrm>
            <a:off x="0" y="3129699"/>
            <a:ext cx="12192000" cy="37283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B56ED483-6C2F-A436-A5D9-A0E6EDD51D69}"/>
              </a:ext>
            </a:extLst>
          </p:cNvPr>
          <p:cNvSpPr>
            <a:spLocks noGrp="1"/>
          </p:cNvSpPr>
          <p:nvPr>
            <p:ph type="title" hasCustomPrompt="1"/>
          </p:nvPr>
        </p:nvSpPr>
        <p:spPr>
          <a:xfrm>
            <a:off x="221530" y="-113122"/>
            <a:ext cx="11651383" cy="2408647"/>
          </a:xfrm>
        </p:spPr>
        <p:txBody>
          <a:bodyPr/>
          <a:lstStyle>
            <a:lvl1pPr>
              <a:defRPr sz="14000" spc="-300" baseline="0"/>
            </a:lvl1pPr>
          </a:lstStyle>
          <a:p>
            <a:r>
              <a:rPr lang="en-US"/>
              <a:t>Edit title</a:t>
            </a:r>
            <a:endParaRPr lang="en-GB"/>
          </a:p>
        </p:txBody>
      </p:sp>
      <p:sp>
        <p:nvSpPr>
          <p:cNvPr id="3" name="Content Placeholder 2">
            <a:extLst>
              <a:ext uri="{FF2B5EF4-FFF2-40B4-BE49-F238E27FC236}">
                <a16:creationId xmlns:a16="http://schemas.microsoft.com/office/drawing/2014/main" id="{A2ADD529-D253-8FA6-3ACA-02568ED6C1F1}"/>
              </a:ext>
            </a:extLst>
          </p:cNvPr>
          <p:cNvSpPr>
            <a:spLocks noGrp="1"/>
          </p:cNvSpPr>
          <p:nvPr>
            <p:ph idx="1"/>
          </p:nvPr>
        </p:nvSpPr>
        <p:spPr>
          <a:xfrm>
            <a:off x="325438" y="3374797"/>
            <a:ext cx="6183312" cy="2624366"/>
          </a:xfrm>
        </p:spPr>
        <p:txBody>
          <a:bodyPr/>
          <a:lstStyle>
            <a:lvl1pPr>
              <a:defRPr sz="2200" b="1"/>
            </a:lvl1pPr>
            <a:lvl2pPr>
              <a:defRPr sz="2200" b="1"/>
            </a:lvl2pPr>
            <a:lvl3pPr>
              <a:defRPr b="1"/>
            </a:lvl3pPr>
            <a:lvl4pPr>
              <a:defRPr b="1"/>
            </a:lvl4pPr>
            <a:lvl5pPr>
              <a:defRPr b="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FAB9596-65A0-4462-1D7E-57DBDB84136D}"/>
              </a:ext>
            </a:extLst>
          </p:cNvPr>
          <p:cNvSpPr>
            <a:spLocks noGrp="1"/>
          </p:cNvSpPr>
          <p:nvPr>
            <p:ph type="dt" sz="half" idx="10"/>
          </p:nvPr>
        </p:nvSpPr>
        <p:spPr/>
        <p:txBody>
          <a:bodyPr/>
          <a:lstStyle/>
          <a:p>
            <a:fld id="{109E4E27-D29D-C544-943D-3D344B7CBF13}" type="datetime1">
              <a:rPr lang="en-GB" smtClean="0"/>
              <a:t>22/04/2024</a:t>
            </a:fld>
            <a:endParaRPr lang="en-GB"/>
          </a:p>
        </p:txBody>
      </p:sp>
      <p:sp>
        <p:nvSpPr>
          <p:cNvPr id="5" name="Footer Placeholder 4">
            <a:extLst>
              <a:ext uri="{FF2B5EF4-FFF2-40B4-BE49-F238E27FC236}">
                <a16:creationId xmlns:a16="http://schemas.microsoft.com/office/drawing/2014/main" id="{9C254FBE-B051-A4D6-EA9C-E3A2B6D8828A}"/>
              </a:ext>
            </a:extLst>
          </p:cNvPr>
          <p:cNvSpPr>
            <a:spLocks noGrp="1"/>
          </p:cNvSpPr>
          <p:nvPr>
            <p:ph type="ftr" sz="quarter" idx="11"/>
          </p:nvPr>
        </p:nvSpPr>
        <p:spPr/>
        <p:txBody>
          <a:bodyPr/>
          <a:lstStyle/>
          <a:p>
            <a:r>
              <a:rPr lang="en-GB"/>
              <a:t>Business use only</a:t>
            </a:r>
          </a:p>
        </p:txBody>
      </p:sp>
      <p:sp>
        <p:nvSpPr>
          <p:cNvPr id="6" name="Slide Number Placeholder 5">
            <a:extLst>
              <a:ext uri="{FF2B5EF4-FFF2-40B4-BE49-F238E27FC236}">
                <a16:creationId xmlns:a16="http://schemas.microsoft.com/office/drawing/2014/main" id="{854843CB-CEC7-C61A-9DCC-88F253B4301E}"/>
              </a:ext>
            </a:extLst>
          </p:cNvPr>
          <p:cNvSpPr>
            <a:spLocks noGrp="1"/>
          </p:cNvSpPr>
          <p:nvPr>
            <p:ph type="sldNum" sz="quarter" idx="12"/>
          </p:nvPr>
        </p:nvSpPr>
        <p:spPr/>
        <p:txBody>
          <a:bodyPr/>
          <a:lstStyle/>
          <a:p>
            <a:fld id="{A31C51CB-94C2-40E2-B070-08CEE3D6A386}" type="slidenum">
              <a:rPr lang="en-GB" smtClean="0"/>
              <a:t>‹#›</a:t>
            </a:fld>
            <a:endParaRPr lang="en-GB"/>
          </a:p>
        </p:txBody>
      </p:sp>
      <p:pic>
        <p:nvPicPr>
          <p:cNvPr id="8" name="Picture 7">
            <a:extLst>
              <a:ext uri="{FF2B5EF4-FFF2-40B4-BE49-F238E27FC236}">
                <a16:creationId xmlns:a16="http://schemas.microsoft.com/office/drawing/2014/main" id="{0C232FFB-B980-85BE-5DCC-68B32EE912F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56800" y="6375600"/>
            <a:ext cx="1177200" cy="169804"/>
          </a:xfrm>
          <a:prstGeom prst="rect">
            <a:avLst/>
          </a:prstGeom>
        </p:spPr>
      </p:pic>
    </p:spTree>
    <p:extLst>
      <p:ext uri="{BB962C8B-B14F-4D97-AF65-F5344CB8AC3E}">
        <p14:creationId xmlns:p14="http://schemas.microsoft.com/office/powerpoint/2010/main" val="16732632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ntent + 3 Images (San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ED483-6C2F-A436-A5D9-A0E6EDD51D69}"/>
              </a:ext>
            </a:extLst>
          </p:cNvPr>
          <p:cNvSpPr>
            <a:spLocks noGrp="1"/>
          </p:cNvSpPr>
          <p:nvPr>
            <p:ph type="title"/>
          </p:nvPr>
        </p:nvSpPr>
        <p:spPr>
          <a:xfrm>
            <a:off x="324001" y="259238"/>
            <a:ext cx="3422500" cy="2036287"/>
          </a:xfrm>
        </p:spPr>
        <p:txBody>
          <a:bodyPr/>
          <a:lstStyle>
            <a:lvl1pPr>
              <a:defRPr sz="2200" spc="0">
                <a:solidFill>
                  <a:schemeClr val="accent2"/>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2ADD529-D253-8FA6-3ACA-02568ED6C1F1}"/>
              </a:ext>
            </a:extLst>
          </p:cNvPr>
          <p:cNvSpPr>
            <a:spLocks noGrp="1"/>
          </p:cNvSpPr>
          <p:nvPr>
            <p:ph idx="1"/>
          </p:nvPr>
        </p:nvSpPr>
        <p:spPr>
          <a:xfrm>
            <a:off x="324000" y="3474720"/>
            <a:ext cx="3751113" cy="2524443"/>
          </a:xfrm>
        </p:spPr>
        <p:txBody>
          <a:bodyPr/>
          <a:lstStyle>
            <a:lvl1pPr>
              <a:defRPr sz="1300">
                <a:solidFill>
                  <a:schemeClr val="accent2"/>
                </a:solidFill>
              </a:defRPr>
            </a:lvl1pPr>
            <a:lvl2pPr>
              <a:defRPr sz="1300">
                <a:solidFill>
                  <a:schemeClr val="accent2"/>
                </a:solidFill>
              </a:defRPr>
            </a:lvl2pPr>
            <a:lvl3pPr>
              <a:buClrTx/>
              <a:defRPr sz="1300">
                <a:solidFill>
                  <a:schemeClr val="accent2"/>
                </a:solidFill>
              </a:defRPr>
            </a:lvl3pPr>
            <a:lvl4pPr>
              <a:buClrTx/>
              <a:defRPr sz="1300">
                <a:solidFill>
                  <a:schemeClr val="accent2"/>
                </a:solidFill>
              </a:defRPr>
            </a:lvl4pPr>
            <a:lvl5pPr>
              <a:buClrTx/>
              <a:defRPr sz="1300">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FAB9596-65A0-4462-1D7E-57DBDB84136D}"/>
              </a:ext>
            </a:extLst>
          </p:cNvPr>
          <p:cNvSpPr>
            <a:spLocks noGrp="1"/>
          </p:cNvSpPr>
          <p:nvPr>
            <p:ph type="dt" sz="half" idx="10"/>
          </p:nvPr>
        </p:nvSpPr>
        <p:spPr/>
        <p:txBody>
          <a:bodyPr/>
          <a:lstStyle>
            <a:lvl1pPr>
              <a:defRPr>
                <a:solidFill>
                  <a:schemeClr val="accent2"/>
                </a:solidFill>
              </a:defRPr>
            </a:lvl1pPr>
          </a:lstStyle>
          <a:p>
            <a:fld id="{BE383C90-C58B-0E48-A411-C460814960EF}" type="datetime1">
              <a:rPr lang="en-GB" smtClean="0"/>
              <a:t>22/04/2024</a:t>
            </a:fld>
            <a:endParaRPr lang="en-GB"/>
          </a:p>
        </p:txBody>
      </p:sp>
      <p:sp>
        <p:nvSpPr>
          <p:cNvPr id="5" name="Footer Placeholder 4">
            <a:extLst>
              <a:ext uri="{FF2B5EF4-FFF2-40B4-BE49-F238E27FC236}">
                <a16:creationId xmlns:a16="http://schemas.microsoft.com/office/drawing/2014/main" id="{9C254FBE-B051-A4D6-EA9C-E3A2B6D8828A}"/>
              </a:ext>
            </a:extLst>
          </p:cNvPr>
          <p:cNvSpPr>
            <a:spLocks noGrp="1"/>
          </p:cNvSpPr>
          <p:nvPr>
            <p:ph type="ftr" sz="quarter" idx="11"/>
          </p:nvPr>
        </p:nvSpPr>
        <p:spPr/>
        <p:txBody>
          <a:bodyPr/>
          <a:lstStyle>
            <a:lvl1pPr>
              <a:defRPr>
                <a:solidFill>
                  <a:schemeClr val="accent2"/>
                </a:solidFill>
              </a:defRPr>
            </a:lvl1pPr>
          </a:lstStyle>
          <a:p>
            <a:r>
              <a:rPr lang="en-GB"/>
              <a:t>Business use only</a:t>
            </a:r>
          </a:p>
        </p:txBody>
      </p:sp>
      <p:sp>
        <p:nvSpPr>
          <p:cNvPr id="6" name="Slide Number Placeholder 5">
            <a:extLst>
              <a:ext uri="{FF2B5EF4-FFF2-40B4-BE49-F238E27FC236}">
                <a16:creationId xmlns:a16="http://schemas.microsoft.com/office/drawing/2014/main" id="{854843CB-CEC7-C61A-9DCC-88F253B4301E}"/>
              </a:ext>
            </a:extLst>
          </p:cNvPr>
          <p:cNvSpPr>
            <a:spLocks noGrp="1"/>
          </p:cNvSpPr>
          <p:nvPr>
            <p:ph type="sldNum" sz="quarter" idx="12"/>
          </p:nvPr>
        </p:nvSpPr>
        <p:spPr/>
        <p:txBody>
          <a:bodyPr/>
          <a:lstStyle>
            <a:lvl1pPr>
              <a:defRPr>
                <a:solidFill>
                  <a:schemeClr val="accent2"/>
                </a:solidFill>
              </a:defRPr>
            </a:lvl1pPr>
          </a:lstStyle>
          <a:p>
            <a:fld id="{A31C51CB-94C2-40E2-B070-08CEE3D6A386}" type="slidenum">
              <a:rPr lang="en-GB" smtClean="0"/>
              <a:pPr/>
              <a:t>‹#›</a:t>
            </a:fld>
            <a:endParaRPr lang="en-GB"/>
          </a:p>
        </p:txBody>
      </p:sp>
      <p:sp>
        <p:nvSpPr>
          <p:cNvPr id="10" name="Picture Placeholder 9">
            <a:extLst>
              <a:ext uri="{FF2B5EF4-FFF2-40B4-BE49-F238E27FC236}">
                <a16:creationId xmlns:a16="http://schemas.microsoft.com/office/drawing/2014/main" id="{7A8F3E86-1402-D7AB-E6F5-98450EADD522}"/>
              </a:ext>
            </a:extLst>
          </p:cNvPr>
          <p:cNvSpPr>
            <a:spLocks noGrp="1"/>
          </p:cNvSpPr>
          <p:nvPr>
            <p:ph type="pic" sz="quarter" idx="13"/>
          </p:nvPr>
        </p:nvSpPr>
        <p:spPr>
          <a:xfrm>
            <a:off x="4233863" y="334963"/>
            <a:ext cx="7634287" cy="3014662"/>
          </a:xfrm>
        </p:spPr>
        <p:txBody>
          <a:bodyPr/>
          <a:lstStyle>
            <a:lvl1pPr>
              <a:defRPr sz="1400">
                <a:solidFill>
                  <a:schemeClr val="accent2"/>
                </a:solidFill>
              </a:defRPr>
            </a:lvl1pPr>
          </a:lstStyle>
          <a:p>
            <a:r>
              <a:rPr lang="en-US"/>
              <a:t>Click icon to add picture</a:t>
            </a:r>
            <a:endParaRPr lang="en-GB"/>
          </a:p>
        </p:txBody>
      </p:sp>
      <p:sp>
        <p:nvSpPr>
          <p:cNvPr id="12" name="Picture Placeholder 9">
            <a:extLst>
              <a:ext uri="{FF2B5EF4-FFF2-40B4-BE49-F238E27FC236}">
                <a16:creationId xmlns:a16="http://schemas.microsoft.com/office/drawing/2014/main" id="{90D8BBA5-0A41-D5DC-4877-DA81667CC919}"/>
              </a:ext>
            </a:extLst>
          </p:cNvPr>
          <p:cNvSpPr>
            <a:spLocks noGrp="1"/>
          </p:cNvSpPr>
          <p:nvPr>
            <p:ph type="pic" sz="quarter" idx="14"/>
          </p:nvPr>
        </p:nvSpPr>
        <p:spPr>
          <a:xfrm>
            <a:off x="4233863" y="3505200"/>
            <a:ext cx="3735387" cy="2493963"/>
          </a:xfrm>
        </p:spPr>
        <p:txBody>
          <a:bodyPr/>
          <a:lstStyle>
            <a:lvl1pPr>
              <a:defRPr sz="1400">
                <a:solidFill>
                  <a:schemeClr val="accent2"/>
                </a:solidFill>
              </a:defRPr>
            </a:lvl1pPr>
          </a:lstStyle>
          <a:p>
            <a:r>
              <a:rPr lang="en-US"/>
              <a:t>Click icon to add picture</a:t>
            </a:r>
            <a:endParaRPr lang="en-GB"/>
          </a:p>
        </p:txBody>
      </p:sp>
      <p:sp>
        <p:nvSpPr>
          <p:cNvPr id="14" name="Picture Placeholder 9">
            <a:extLst>
              <a:ext uri="{FF2B5EF4-FFF2-40B4-BE49-F238E27FC236}">
                <a16:creationId xmlns:a16="http://schemas.microsoft.com/office/drawing/2014/main" id="{DD0A121E-7B0B-91C5-2F81-3B50CF497161}"/>
              </a:ext>
            </a:extLst>
          </p:cNvPr>
          <p:cNvSpPr>
            <a:spLocks noGrp="1"/>
          </p:cNvSpPr>
          <p:nvPr>
            <p:ph type="pic" sz="quarter" idx="15"/>
          </p:nvPr>
        </p:nvSpPr>
        <p:spPr>
          <a:xfrm>
            <a:off x="8128000" y="3505200"/>
            <a:ext cx="3735387" cy="2493963"/>
          </a:xfrm>
        </p:spPr>
        <p:txBody>
          <a:bodyPr/>
          <a:lstStyle>
            <a:lvl1pPr>
              <a:defRPr sz="1400">
                <a:solidFill>
                  <a:schemeClr val="accent2"/>
                </a:solidFill>
              </a:defRPr>
            </a:lvl1pPr>
          </a:lstStyle>
          <a:p>
            <a:r>
              <a:rPr lang="en-US"/>
              <a:t>Click icon to add picture</a:t>
            </a:r>
            <a:endParaRPr lang="en-GB"/>
          </a:p>
        </p:txBody>
      </p:sp>
      <p:pic>
        <p:nvPicPr>
          <p:cNvPr id="8" name="Picture 7">
            <a:extLst>
              <a:ext uri="{FF2B5EF4-FFF2-40B4-BE49-F238E27FC236}">
                <a16:creationId xmlns:a16="http://schemas.microsoft.com/office/drawing/2014/main" id="{D57072F2-F60C-C318-FF1A-5B9BED21FF0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56800" y="6375600"/>
            <a:ext cx="1177200" cy="169804"/>
          </a:xfrm>
          <a:prstGeom prst="rect">
            <a:avLst/>
          </a:prstGeom>
        </p:spPr>
      </p:pic>
      <p:sp>
        <p:nvSpPr>
          <p:cNvPr id="7" name="Text Placeholder 9">
            <a:extLst>
              <a:ext uri="{FF2B5EF4-FFF2-40B4-BE49-F238E27FC236}">
                <a16:creationId xmlns:a16="http://schemas.microsoft.com/office/drawing/2014/main" id="{4A5872AC-5660-ED2C-FA16-28A7028FA35E}"/>
              </a:ext>
            </a:extLst>
          </p:cNvPr>
          <p:cNvSpPr>
            <a:spLocks noGrp="1"/>
          </p:cNvSpPr>
          <p:nvPr>
            <p:ph type="body" sz="quarter" idx="16" hasCustomPrompt="1"/>
          </p:nvPr>
        </p:nvSpPr>
        <p:spPr>
          <a:xfrm>
            <a:off x="323999" y="5516328"/>
            <a:ext cx="3751113" cy="636072"/>
          </a:xfrm>
        </p:spPr>
        <p:txBody>
          <a:bodyPr anchor="b">
            <a:noAutofit/>
          </a:bodyPr>
          <a:lstStyle>
            <a:lvl1pPr>
              <a:spcBef>
                <a:spcPts val="100"/>
              </a:spcBef>
              <a:defRPr sz="800"/>
            </a:lvl1pPr>
            <a:lvl2pPr>
              <a:spcBef>
                <a:spcPts val="100"/>
              </a:spcBef>
              <a:defRPr sz="800"/>
            </a:lvl2pPr>
            <a:lvl3pPr>
              <a:spcBef>
                <a:spcPts val="100"/>
              </a:spcBef>
              <a:defRPr sz="800"/>
            </a:lvl3pPr>
            <a:lvl4pPr>
              <a:spcBef>
                <a:spcPts val="100"/>
              </a:spcBef>
              <a:defRPr sz="800"/>
            </a:lvl4pPr>
            <a:lvl5pPr>
              <a:spcBef>
                <a:spcPts val="100"/>
              </a:spcBef>
              <a:defRPr sz="800"/>
            </a:lvl5pPr>
          </a:lstStyle>
          <a:p>
            <a:pPr lvl="0"/>
            <a:r>
              <a:rPr lang="en-GB"/>
              <a:t>Reference/source</a:t>
            </a:r>
          </a:p>
        </p:txBody>
      </p:sp>
    </p:spTree>
    <p:extLst>
      <p:ext uri="{BB962C8B-B14F-4D97-AF65-F5344CB8AC3E}">
        <p14:creationId xmlns:p14="http://schemas.microsoft.com/office/powerpoint/2010/main" val="134660479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 Content + 3 Images (Blue)">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ED483-6C2F-A436-A5D9-A0E6EDD51D69}"/>
              </a:ext>
            </a:extLst>
          </p:cNvPr>
          <p:cNvSpPr>
            <a:spLocks noGrp="1"/>
          </p:cNvSpPr>
          <p:nvPr>
            <p:ph type="title"/>
          </p:nvPr>
        </p:nvSpPr>
        <p:spPr>
          <a:xfrm>
            <a:off x="324001" y="259238"/>
            <a:ext cx="3422500" cy="2036287"/>
          </a:xfrm>
        </p:spPr>
        <p:txBody>
          <a:bodyPr/>
          <a:lstStyle>
            <a:lvl1pPr>
              <a:defRPr sz="2200" spc="0">
                <a:solidFill>
                  <a:schemeClr val="bg1"/>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2ADD529-D253-8FA6-3ACA-02568ED6C1F1}"/>
              </a:ext>
            </a:extLst>
          </p:cNvPr>
          <p:cNvSpPr>
            <a:spLocks noGrp="1"/>
          </p:cNvSpPr>
          <p:nvPr>
            <p:ph idx="1"/>
          </p:nvPr>
        </p:nvSpPr>
        <p:spPr>
          <a:xfrm>
            <a:off x="324000" y="3474720"/>
            <a:ext cx="3751113" cy="2524443"/>
          </a:xfrm>
        </p:spPr>
        <p:txBody>
          <a:bodyPr/>
          <a:lstStyle>
            <a:lvl1pPr>
              <a:defRPr sz="1300">
                <a:solidFill>
                  <a:schemeClr val="bg1"/>
                </a:solidFill>
              </a:defRPr>
            </a:lvl1pPr>
            <a:lvl2pPr>
              <a:defRPr sz="1300">
                <a:solidFill>
                  <a:schemeClr val="bg1"/>
                </a:solidFill>
              </a:defRPr>
            </a:lvl2pPr>
            <a:lvl3pPr>
              <a:buClrTx/>
              <a:defRPr sz="1300">
                <a:solidFill>
                  <a:schemeClr val="bg1"/>
                </a:solidFill>
              </a:defRPr>
            </a:lvl3pPr>
            <a:lvl4pPr>
              <a:buClrTx/>
              <a:defRPr sz="1300">
                <a:solidFill>
                  <a:schemeClr val="bg1"/>
                </a:solidFill>
              </a:defRPr>
            </a:lvl4pPr>
            <a:lvl5pPr>
              <a:buClrTx/>
              <a:defRPr sz="13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FAB9596-65A0-4462-1D7E-57DBDB84136D}"/>
              </a:ext>
            </a:extLst>
          </p:cNvPr>
          <p:cNvSpPr>
            <a:spLocks noGrp="1"/>
          </p:cNvSpPr>
          <p:nvPr>
            <p:ph type="dt" sz="half" idx="10"/>
          </p:nvPr>
        </p:nvSpPr>
        <p:spPr/>
        <p:txBody>
          <a:bodyPr/>
          <a:lstStyle>
            <a:lvl1pPr>
              <a:defRPr>
                <a:solidFill>
                  <a:schemeClr val="bg1"/>
                </a:solidFill>
              </a:defRPr>
            </a:lvl1pPr>
          </a:lstStyle>
          <a:p>
            <a:fld id="{3995BFB2-B235-C547-B809-F29F96FD3F5F}" type="datetime1">
              <a:rPr lang="en-GB" smtClean="0"/>
              <a:t>22/04/2024</a:t>
            </a:fld>
            <a:endParaRPr lang="en-GB"/>
          </a:p>
        </p:txBody>
      </p:sp>
      <p:sp>
        <p:nvSpPr>
          <p:cNvPr id="5" name="Footer Placeholder 4">
            <a:extLst>
              <a:ext uri="{FF2B5EF4-FFF2-40B4-BE49-F238E27FC236}">
                <a16:creationId xmlns:a16="http://schemas.microsoft.com/office/drawing/2014/main" id="{9C254FBE-B051-A4D6-EA9C-E3A2B6D8828A}"/>
              </a:ext>
            </a:extLst>
          </p:cNvPr>
          <p:cNvSpPr>
            <a:spLocks noGrp="1"/>
          </p:cNvSpPr>
          <p:nvPr>
            <p:ph type="ftr" sz="quarter" idx="11"/>
          </p:nvPr>
        </p:nvSpPr>
        <p:spPr/>
        <p:txBody>
          <a:bodyPr/>
          <a:lstStyle>
            <a:lvl1pPr>
              <a:defRPr>
                <a:solidFill>
                  <a:schemeClr val="bg1"/>
                </a:solidFill>
              </a:defRPr>
            </a:lvl1pPr>
          </a:lstStyle>
          <a:p>
            <a:r>
              <a:rPr lang="en-GB"/>
              <a:t>Business use only</a:t>
            </a:r>
          </a:p>
        </p:txBody>
      </p:sp>
      <p:sp>
        <p:nvSpPr>
          <p:cNvPr id="6" name="Slide Number Placeholder 5">
            <a:extLst>
              <a:ext uri="{FF2B5EF4-FFF2-40B4-BE49-F238E27FC236}">
                <a16:creationId xmlns:a16="http://schemas.microsoft.com/office/drawing/2014/main" id="{854843CB-CEC7-C61A-9DCC-88F253B4301E}"/>
              </a:ext>
            </a:extLst>
          </p:cNvPr>
          <p:cNvSpPr>
            <a:spLocks noGrp="1"/>
          </p:cNvSpPr>
          <p:nvPr>
            <p:ph type="sldNum" sz="quarter" idx="12"/>
          </p:nvPr>
        </p:nvSpPr>
        <p:spPr/>
        <p:txBody>
          <a:bodyPr/>
          <a:lstStyle>
            <a:lvl1pPr>
              <a:defRPr>
                <a:solidFill>
                  <a:schemeClr val="bg1"/>
                </a:solidFill>
              </a:defRPr>
            </a:lvl1pPr>
          </a:lstStyle>
          <a:p>
            <a:fld id="{A31C51CB-94C2-40E2-B070-08CEE3D6A386}" type="slidenum">
              <a:rPr lang="en-GB" smtClean="0"/>
              <a:pPr/>
              <a:t>‹#›</a:t>
            </a:fld>
            <a:endParaRPr lang="en-GB"/>
          </a:p>
        </p:txBody>
      </p:sp>
      <p:sp>
        <p:nvSpPr>
          <p:cNvPr id="10" name="Picture Placeholder 9">
            <a:extLst>
              <a:ext uri="{FF2B5EF4-FFF2-40B4-BE49-F238E27FC236}">
                <a16:creationId xmlns:a16="http://schemas.microsoft.com/office/drawing/2014/main" id="{7A8F3E86-1402-D7AB-E6F5-98450EADD522}"/>
              </a:ext>
            </a:extLst>
          </p:cNvPr>
          <p:cNvSpPr>
            <a:spLocks noGrp="1"/>
          </p:cNvSpPr>
          <p:nvPr>
            <p:ph type="pic" sz="quarter" idx="13"/>
          </p:nvPr>
        </p:nvSpPr>
        <p:spPr>
          <a:xfrm>
            <a:off x="4233863" y="334963"/>
            <a:ext cx="7634287" cy="3014662"/>
          </a:xfrm>
        </p:spPr>
        <p:txBody>
          <a:bodyPr/>
          <a:lstStyle>
            <a:lvl1pPr>
              <a:defRPr sz="1400">
                <a:solidFill>
                  <a:schemeClr val="bg1"/>
                </a:solidFill>
              </a:defRPr>
            </a:lvl1pPr>
          </a:lstStyle>
          <a:p>
            <a:r>
              <a:rPr lang="en-US"/>
              <a:t>Click icon to add picture</a:t>
            </a:r>
            <a:endParaRPr lang="en-GB"/>
          </a:p>
        </p:txBody>
      </p:sp>
      <p:sp>
        <p:nvSpPr>
          <p:cNvPr id="12" name="Picture Placeholder 9">
            <a:extLst>
              <a:ext uri="{FF2B5EF4-FFF2-40B4-BE49-F238E27FC236}">
                <a16:creationId xmlns:a16="http://schemas.microsoft.com/office/drawing/2014/main" id="{90D8BBA5-0A41-D5DC-4877-DA81667CC919}"/>
              </a:ext>
            </a:extLst>
          </p:cNvPr>
          <p:cNvSpPr>
            <a:spLocks noGrp="1"/>
          </p:cNvSpPr>
          <p:nvPr>
            <p:ph type="pic" sz="quarter" idx="14"/>
          </p:nvPr>
        </p:nvSpPr>
        <p:spPr>
          <a:xfrm>
            <a:off x="4233863" y="3505200"/>
            <a:ext cx="3735387" cy="2493963"/>
          </a:xfrm>
        </p:spPr>
        <p:txBody>
          <a:bodyPr/>
          <a:lstStyle>
            <a:lvl1pPr>
              <a:defRPr sz="1400">
                <a:solidFill>
                  <a:schemeClr val="bg1"/>
                </a:solidFill>
              </a:defRPr>
            </a:lvl1pPr>
          </a:lstStyle>
          <a:p>
            <a:r>
              <a:rPr lang="en-US"/>
              <a:t>Click icon to add picture</a:t>
            </a:r>
            <a:endParaRPr lang="en-GB"/>
          </a:p>
        </p:txBody>
      </p:sp>
      <p:sp>
        <p:nvSpPr>
          <p:cNvPr id="14" name="Picture Placeholder 9">
            <a:extLst>
              <a:ext uri="{FF2B5EF4-FFF2-40B4-BE49-F238E27FC236}">
                <a16:creationId xmlns:a16="http://schemas.microsoft.com/office/drawing/2014/main" id="{DD0A121E-7B0B-91C5-2F81-3B50CF497161}"/>
              </a:ext>
            </a:extLst>
          </p:cNvPr>
          <p:cNvSpPr>
            <a:spLocks noGrp="1"/>
          </p:cNvSpPr>
          <p:nvPr>
            <p:ph type="pic" sz="quarter" idx="15"/>
          </p:nvPr>
        </p:nvSpPr>
        <p:spPr>
          <a:xfrm>
            <a:off x="8128000" y="3505200"/>
            <a:ext cx="3735387" cy="2493963"/>
          </a:xfrm>
        </p:spPr>
        <p:txBody>
          <a:bodyPr/>
          <a:lstStyle>
            <a:lvl1pPr>
              <a:defRPr sz="1400">
                <a:solidFill>
                  <a:schemeClr val="bg1"/>
                </a:solidFill>
              </a:defRPr>
            </a:lvl1pPr>
          </a:lstStyle>
          <a:p>
            <a:r>
              <a:rPr lang="en-US"/>
              <a:t>Click icon to add picture</a:t>
            </a:r>
            <a:endParaRPr lang="en-GB"/>
          </a:p>
        </p:txBody>
      </p:sp>
      <p:pic>
        <p:nvPicPr>
          <p:cNvPr id="7" name="Picture 6">
            <a:extLst>
              <a:ext uri="{FF2B5EF4-FFF2-40B4-BE49-F238E27FC236}">
                <a16:creationId xmlns:a16="http://schemas.microsoft.com/office/drawing/2014/main" id="{BEBBC748-D33D-4AE8-9335-109E33E75E0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55630" y="6376026"/>
            <a:ext cx="1175538" cy="169565"/>
          </a:xfrm>
          <a:prstGeom prst="rect">
            <a:avLst/>
          </a:prstGeom>
        </p:spPr>
      </p:pic>
      <p:sp>
        <p:nvSpPr>
          <p:cNvPr id="8" name="Text Placeholder 9">
            <a:extLst>
              <a:ext uri="{FF2B5EF4-FFF2-40B4-BE49-F238E27FC236}">
                <a16:creationId xmlns:a16="http://schemas.microsoft.com/office/drawing/2014/main" id="{714E8234-5DBB-1B65-2C47-A24425EA33EC}"/>
              </a:ext>
            </a:extLst>
          </p:cNvPr>
          <p:cNvSpPr>
            <a:spLocks noGrp="1"/>
          </p:cNvSpPr>
          <p:nvPr>
            <p:ph type="body" sz="quarter" idx="16" hasCustomPrompt="1"/>
          </p:nvPr>
        </p:nvSpPr>
        <p:spPr>
          <a:xfrm>
            <a:off x="323999" y="5516328"/>
            <a:ext cx="3751113" cy="636072"/>
          </a:xfrm>
        </p:spPr>
        <p:txBody>
          <a:bodyPr anchor="b">
            <a:noAutofit/>
          </a:bodyPr>
          <a:lstStyle>
            <a:lvl1pPr>
              <a:spcBef>
                <a:spcPts val="100"/>
              </a:spcBef>
              <a:defRPr sz="800">
                <a:solidFill>
                  <a:schemeClr val="bg1"/>
                </a:solidFill>
              </a:defRPr>
            </a:lvl1pPr>
            <a:lvl2pPr>
              <a:spcBef>
                <a:spcPts val="100"/>
              </a:spcBef>
              <a:defRPr sz="800"/>
            </a:lvl2pPr>
            <a:lvl3pPr>
              <a:spcBef>
                <a:spcPts val="100"/>
              </a:spcBef>
              <a:defRPr sz="800"/>
            </a:lvl3pPr>
            <a:lvl4pPr>
              <a:spcBef>
                <a:spcPts val="100"/>
              </a:spcBef>
              <a:defRPr sz="800"/>
            </a:lvl4pPr>
            <a:lvl5pPr>
              <a:spcBef>
                <a:spcPts val="100"/>
              </a:spcBef>
              <a:defRPr sz="800"/>
            </a:lvl5pPr>
          </a:lstStyle>
          <a:p>
            <a:pPr lvl="0"/>
            <a:r>
              <a:rPr lang="en-GB"/>
              <a:t>Reference/source</a:t>
            </a:r>
          </a:p>
        </p:txBody>
      </p:sp>
    </p:spTree>
    <p:extLst>
      <p:ext uri="{BB962C8B-B14F-4D97-AF65-F5344CB8AC3E}">
        <p14:creationId xmlns:p14="http://schemas.microsoft.com/office/powerpoint/2010/main" val="145270085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wo Content + Image">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ED483-6C2F-A436-A5D9-A0E6EDD51D69}"/>
              </a:ext>
            </a:extLst>
          </p:cNvPr>
          <p:cNvSpPr>
            <a:spLocks noGrp="1"/>
          </p:cNvSpPr>
          <p:nvPr>
            <p:ph type="title"/>
          </p:nvPr>
        </p:nvSpPr>
        <p:spPr>
          <a:xfrm>
            <a:off x="324001" y="259238"/>
            <a:ext cx="3422500" cy="2036287"/>
          </a:xfrm>
        </p:spPr>
        <p:txBody>
          <a:bodyPr/>
          <a:lstStyle>
            <a:lvl1pPr>
              <a:defRPr sz="2200" spc="0">
                <a:solidFill>
                  <a:schemeClr val="accent2"/>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2ADD529-D253-8FA6-3ACA-02568ED6C1F1}"/>
              </a:ext>
            </a:extLst>
          </p:cNvPr>
          <p:cNvSpPr>
            <a:spLocks noGrp="1"/>
          </p:cNvSpPr>
          <p:nvPr>
            <p:ph idx="1"/>
          </p:nvPr>
        </p:nvSpPr>
        <p:spPr>
          <a:xfrm>
            <a:off x="324000" y="2406555"/>
            <a:ext cx="3751113" cy="3592608"/>
          </a:xfrm>
        </p:spPr>
        <p:txBody>
          <a:bodyPr/>
          <a:lstStyle>
            <a:lvl1pPr>
              <a:defRPr sz="1300">
                <a:solidFill>
                  <a:schemeClr val="accent2"/>
                </a:solidFill>
              </a:defRPr>
            </a:lvl1pPr>
            <a:lvl2pPr>
              <a:defRPr sz="1300">
                <a:solidFill>
                  <a:schemeClr val="accent2"/>
                </a:solidFill>
              </a:defRPr>
            </a:lvl2pPr>
            <a:lvl3pPr>
              <a:buClrTx/>
              <a:defRPr sz="1300">
                <a:solidFill>
                  <a:schemeClr val="accent2"/>
                </a:solidFill>
              </a:defRPr>
            </a:lvl3pPr>
            <a:lvl4pPr>
              <a:buClrTx/>
              <a:defRPr sz="1300">
                <a:solidFill>
                  <a:schemeClr val="accent2"/>
                </a:solidFill>
              </a:defRPr>
            </a:lvl4pPr>
            <a:lvl5pPr>
              <a:buClrTx/>
              <a:defRPr sz="1300">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FAB9596-65A0-4462-1D7E-57DBDB84136D}"/>
              </a:ext>
            </a:extLst>
          </p:cNvPr>
          <p:cNvSpPr>
            <a:spLocks noGrp="1"/>
          </p:cNvSpPr>
          <p:nvPr>
            <p:ph type="dt" sz="half" idx="10"/>
          </p:nvPr>
        </p:nvSpPr>
        <p:spPr/>
        <p:txBody>
          <a:bodyPr/>
          <a:lstStyle>
            <a:lvl1pPr>
              <a:defRPr>
                <a:solidFill>
                  <a:schemeClr val="accent2"/>
                </a:solidFill>
              </a:defRPr>
            </a:lvl1pPr>
          </a:lstStyle>
          <a:p>
            <a:fld id="{2DA06C98-E1C8-8645-B694-3CE8D4F9B905}" type="datetime1">
              <a:rPr lang="en-GB" smtClean="0"/>
              <a:t>22/04/2024</a:t>
            </a:fld>
            <a:endParaRPr lang="en-GB"/>
          </a:p>
        </p:txBody>
      </p:sp>
      <p:sp>
        <p:nvSpPr>
          <p:cNvPr id="5" name="Footer Placeholder 4">
            <a:extLst>
              <a:ext uri="{FF2B5EF4-FFF2-40B4-BE49-F238E27FC236}">
                <a16:creationId xmlns:a16="http://schemas.microsoft.com/office/drawing/2014/main" id="{9C254FBE-B051-A4D6-EA9C-E3A2B6D8828A}"/>
              </a:ext>
            </a:extLst>
          </p:cNvPr>
          <p:cNvSpPr>
            <a:spLocks noGrp="1"/>
          </p:cNvSpPr>
          <p:nvPr>
            <p:ph type="ftr" sz="quarter" idx="11"/>
          </p:nvPr>
        </p:nvSpPr>
        <p:spPr/>
        <p:txBody>
          <a:bodyPr/>
          <a:lstStyle>
            <a:lvl1pPr>
              <a:defRPr>
                <a:solidFill>
                  <a:schemeClr val="accent2"/>
                </a:solidFill>
              </a:defRPr>
            </a:lvl1pPr>
          </a:lstStyle>
          <a:p>
            <a:r>
              <a:rPr lang="en-GB"/>
              <a:t>Business use only</a:t>
            </a:r>
          </a:p>
        </p:txBody>
      </p:sp>
      <p:sp>
        <p:nvSpPr>
          <p:cNvPr id="6" name="Slide Number Placeholder 5">
            <a:extLst>
              <a:ext uri="{FF2B5EF4-FFF2-40B4-BE49-F238E27FC236}">
                <a16:creationId xmlns:a16="http://schemas.microsoft.com/office/drawing/2014/main" id="{854843CB-CEC7-C61A-9DCC-88F253B4301E}"/>
              </a:ext>
            </a:extLst>
          </p:cNvPr>
          <p:cNvSpPr>
            <a:spLocks noGrp="1"/>
          </p:cNvSpPr>
          <p:nvPr>
            <p:ph type="sldNum" sz="quarter" idx="12"/>
          </p:nvPr>
        </p:nvSpPr>
        <p:spPr/>
        <p:txBody>
          <a:bodyPr/>
          <a:lstStyle>
            <a:lvl1pPr>
              <a:defRPr>
                <a:solidFill>
                  <a:schemeClr val="accent2"/>
                </a:solidFill>
              </a:defRPr>
            </a:lvl1pPr>
          </a:lstStyle>
          <a:p>
            <a:fld id="{A31C51CB-94C2-40E2-B070-08CEE3D6A386}" type="slidenum">
              <a:rPr lang="en-GB" smtClean="0"/>
              <a:pPr/>
              <a:t>‹#›</a:t>
            </a:fld>
            <a:endParaRPr lang="en-GB"/>
          </a:p>
        </p:txBody>
      </p:sp>
      <p:sp>
        <p:nvSpPr>
          <p:cNvPr id="10" name="Picture Placeholder 9">
            <a:extLst>
              <a:ext uri="{FF2B5EF4-FFF2-40B4-BE49-F238E27FC236}">
                <a16:creationId xmlns:a16="http://schemas.microsoft.com/office/drawing/2014/main" id="{7A8F3E86-1402-D7AB-E6F5-98450EADD522}"/>
              </a:ext>
            </a:extLst>
          </p:cNvPr>
          <p:cNvSpPr>
            <a:spLocks noGrp="1"/>
          </p:cNvSpPr>
          <p:nvPr>
            <p:ph type="pic" sz="quarter" idx="13"/>
          </p:nvPr>
        </p:nvSpPr>
        <p:spPr>
          <a:xfrm>
            <a:off x="4233863" y="2441575"/>
            <a:ext cx="7634287" cy="3544887"/>
          </a:xfrm>
        </p:spPr>
        <p:txBody>
          <a:bodyPr/>
          <a:lstStyle>
            <a:lvl1pPr>
              <a:defRPr sz="1400">
                <a:solidFill>
                  <a:schemeClr val="accent2"/>
                </a:solidFill>
              </a:defRPr>
            </a:lvl1pPr>
          </a:lstStyle>
          <a:p>
            <a:r>
              <a:rPr lang="en-US"/>
              <a:t>Click icon to add picture</a:t>
            </a:r>
            <a:endParaRPr lang="en-GB"/>
          </a:p>
        </p:txBody>
      </p:sp>
      <p:sp>
        <p:nvSpPr>
          <p:cNvPr id="15" name="Text Placeholder 14">
            <a:extLst>
              <a:ext uri="{FF2B5EF4-FFF2-40B4-BE49-F238E27FC236}">
                <a16:creationId xmlns:a16="http://schemas.microsoft.com/office/drawing/2014/main" id="{E897DAE2-464C-A433-A3AE-1064DF133281}"/>
              </a:ext>
            </a:extLst>
          </p:cNvPr>
          <p:cNvSpPr>
            <a:spLocks noGrp="1"/>
          </p:cNvSpPr>
          <p:nvPr>
            <p:ph type="body" sz="quarter" idx="14"/>
          </p:nvPr>
        </p:nvSpPr>
        <p:spPr>
          <a:xfrm>
            <a:off x="4233863" y="278091"/>
            <a:ext cx="6172200" cy="1499711"/>
          </a:xfrm>
        </p:spPr>
        <p:txBody>
          <a:bodyPr/>
          <a:lstStyle>
            <a:lvl1pPr>
              <a:defRPr sz="2200"/>
            </a:lvl1pPr>
            <a:lvl2pPr>
              <a:defRPr sz="22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6">
            <a:extLst>
              <a:ext uri="{FF2B5EF4-FFF2-40B4-BE49-F238E27FC236}">
                <a16:creationId xmlns:a16="http://schemas.microsoft.com/office/drawing/2014/main" id="{3D5F1537-66BE-A53E-4C7D-5AD06A7AF61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56800" y="6375600"/>
            <a:ext cx="1177200" cy="169804"/>
          </a:xfrm>
          <a:prstGeom prst="rect">
            <a:avLst/>
          </a:prstGeom>
        </p:spPr>
      </p:pic>
      <p:sp>
        <p:nvSpPr>
          <p:cNvPr id="8" name="Text Placeholder 9">
            <a:extLst>
              <a:ext uri="{FF2B5EF4-FFF2-40B4-BE49-F238E27FC236}">
                <a16:creationId xmlns:a16="http://schemas.microsoft.com/office/drawing/2014/main" id="{F5915DAF-115B-6EDD-2687-D1D63B348272}"/>
              </a:ext>
            </a:extLst>
          </p:cNvPr>
          <p:cNvSpPr>
            <a:spLocks noGrp="1"/>
          </p:cNvSpPr>
          <p:nvPr>
            <p:ph type="body" sz="quarter" idx="15" hasCustomPrompt="1"/>
          </p:nvPr>
        </p:nvSpPr>
        <p:spPr>
          <a:xfrm>
            <a:off x="323999" y="5516328"/>
            <a:ext cx="3751113" cy="636072"/>
          </a:xfrm>
        </p:spPr>
        <p:txBody>
          <a:bodyPr anchor="b">
            <a:noAutofit/>
          </a:bodyPr>
          <a:lstStyle>
            <a:lvl1pPr>
              <a:spcBef>
                <a:spcPts val="100"/>
              </a:spcBef>
              <a:defRPr sz="800"/>
            </a:lvl1pPr>
            <a:lvl2pPr>
              <a:spcBef>
                <a:spcPts val="100"/>
              </a:spcBef>
              <a:defRPr sz="800"/>
            </a:lvl2pPr>
            <a:lvl3pPr>
              <a:spcBef>
                <a:spcPts val="100"/>
              </a:spcBef>
              <a:defRPr sz="800"/>
            </a:lvl3pPr>
            <a:lvl4pPr>
              <a:spcBef>
                <a:spcPts val="100"/>
              </a:spcBef>
              <a:defRPr sz="800"/>
            </a:lvl4pPr>
            <a:lvl5pPr>
              <a:spcBef>
                <a:spcPts val="100"/>
              </a:spcBef>
              <a:defRPr sz="800"/>
            </a:lvl5pPr>
          </a:lstStyle>
          <a:p>
            <a:pPr lvl="0"/>
            <a:r>
              <a:rPr lang="en-GB"/>
              <a:t>Reference/source</a:t>
            </a:r>
          </a:p>
        </p:txBody>
      </p:sp>
    </p:spTree>
    <p:extLst>
      <p:ext uri="{BB962C8B-B14F-4D97-AF65-F5344CB8AC3E}">
        <p14:creationId xmlns:p14="http://schemas.microsoft.com/office/powerpoint/2010/main" val="720240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N' crop 2">
    <p:bg>
      <p:bgPr>
        <a:solidFill>
          <a:schemeClr val="accent3"/>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6C8A2E9-F3A4-D717-C1BF-09D9D2E6E80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600"/>
            <a:ext cx="12207492" cy="6868800"/>
          </a:xfrm>
          <a:prstGeom prst="rect">
            <a:avLst/>
          </a:prstGeom>
        </p:spPr>
      </p:pic>
      <p:sp>
        <p:nvSpPr>
          <p:cNvPr id="2" name="Title 1">
            <a:extLst>
              <a:ext uri="{FF2B5EF4-FFF2-40B4-BE49-F238E27FC236}">
                <a16:creationId xmlns:a16="http://schemas.microsoft.com/office/drawing/2014/main" id="{DAC89F71-0B0D-536C-BB85-858CCDE3FE1E}"/>
              </a:ext>
            </a:extLst>
          </p:cNvPr>
          <p:cNvSpPr>
            <a:spLocks noGrp="1"/>
          </p:cNvSpPr>
          <p:nvPr>
            <p:ph type="ctrTitle"/>
          </p:nvPr>
        </p:nvSpPr>
        <p:spPr>
          <a:xfrm>
            <a:off x="8128000" y="226244"/>
            <a:ext cx="3739999" cy="2069281"/>
          </a:xfrm>
        </p:spPr>
        <p:txBody>
          <a:bodyPr anchor="t" anchorCtr="0">
            <a:noAutofit/>
          </a:bodyPr>
          <a:lstStyle>
            <a:lvl1pPr algn="l">
              <a:lnSpc>
                <a:spcPct val="95000"/>
              </a:lnSpc>
              <a:defRPr sz="4200">
                <a:solidFill>
                  <a:schemeClr val="accent3"/>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C9F0AA1-FED0-B31E-A111-149E94245484}"/>
              </a:ext>
            </a:extLst>
          </p:cNvPr>
          <p:cNvSpPr>
            <a:spLocks noGrp="1"/>
          </p:cNvSpPr>
          <p:nvPr>
            <p:ph type="subTitle" idx="1"/>
          </p:nvPr>
        </p:nvSpPr>
        <p:spPr>
          <a:xfrm>
            <a:off x="8128000" y="2917596"/>
            <a:ext cx="3744913" cy="1490892"/>
          </a:xfrm>
        </p:spPr>
        <p:txBody>
          <a:bodyPr anchor="t" anchorCtr="0">
            <a:noAutofit/>
          </a:bodyPr>
          <a:lstStyle>
            <a:lvl1pPr marL="0" indent="0" algn="l">
              <a:spcBef>
                <a:spcPts val="0"/>
              </a:spcBef>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4" name="Picture 3">
            <a:extLst>
              <a:ext uri="{FF2B5EF4-FFF2-40B4-BE49-F238E27FC236}">
                <a16:creationId xmlns:a16="http://schemas.microsoft.com/office/drawing/2014/main" id="{1D978A32-E423-3BE0-C5DE-44C8C32EBBA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90241" y="6286551"/>
            <a:ext cx="1747039" cy="252000"/>
          </a:xfrm>
          <a:prstGeom prst="rect">
            <a:avLst/>
          </a:prstGeom>
        </p:spPr>
      </p:pic>
    </p:spTree>
    <p:extLst>
      <p:ext uri="{BB962C8B-B14F-4D97-AF65-F5344CB8AC3E}">
        <p14:creationId xmlns:p14="http://schemas.microsoft.com/office/powerpoint/2010/main" val="186384584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Large Title, Content + Full-bleed Image">
    <p:bg>
      <p:bgPr>
        <a:blipFill dpi="0" rotWithShape="1">
          <a:blip r:embed="rId2">
            <a:alphaModFix amt="44000"/>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ED483-6C2F-A436-A5D9-A0E6EDD51D69}"/>
              </a:ext>
            </a:extLst>
          </p:cNvPr>
          <p:cNvSpPr>
            <a:spLocks noGrp="1"/>
          </p:cNvSpPr>
          <p:nvPr>
            <p:ph type="title"/>
          </p:nvPr>
        </p:nvSpPr>
        <p:spPr>
          <a:xfrm>
            <a:off x="324000" y="241200"/>
            <a:ext cx="9756000" cy="2036287"/>
          </a:xfrm>
        </p:spPr>
        <p:txBody>
          <a:bodyPr/>
          <a:lstStyle>
            <a:lvl1pPr>
              <a:defRPr sz="3200" spc="0">
                <a:solidFill>
                  <a:schemeClr val="accent2"/>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2ADD529-D253-8FA6-3ACA-02568ED6C1F1}"/>
              </a:ext>
            </a:extLst>
          </p:cNvPr>
          <p:cNvSpPr>
            <a:spLocks noGrp="1"/>
          </p:cNvSpPr>
          <p:nvPr>
            <p:ph idx="1"/>
          </p:nvPr>
        </p:nvSpPr>
        <p:spPr>
          <a:xfrm>
            <a:off x="324001" y="2406555"/>
            <a:ext cx="1796900" cy="3592608"/>
          </a:xfrm>
        </p:spPr>
        <p:txBody>
          <a:bodyPr/>
          <a:lstStyle>
            <a:lvl1pPr>
              <a:defRPr sz="1300">
                <a:solidFill>
                  <a:schemeClr val="accent2"/>
                </a:solidFill>
              </a:defRPr>
            </a:lvl1pPr>
            <a:lvl2pPr>
              <a:defRPr sz="1300">
                <a:solidFill>
                  <a:schemeClr val="accent2"/>
                </a:solidFill>
              </a:defRPr>
            </a:lvl2pPr>
            <a:lvl3pPr>
              <a:buClrTx/>
              <a:defRPr sz="1300">
                <a:solidFill>
                  <a:schemeClr val="accent2"/>
                </a:solidFill>
              </a:defRPr>
            </a:lvl3pPr>
            <a:lvl4pPr>
              <a:buClrTx/>
              <a:defRPr sz="1300">
                <a:solidFill>
                  <a:schemeClr val="accent2"/>
                </a:solidFill>
              </a:defRPr>
            </a:lvl4pPr>
            <a:lvl5pPr>
              <a:buClrTx/>
              <a:defRPr sz="1300">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FAB9596-65A0-4462-1D7E-57DBDB84136D}"/>
              </a:ext>
            </a:extLst>
          </p:cNvPr>
          <p:cNvSpPr>
            <a:spLocks noGrp="1"/>
          </p:cNvSpPr>
          <p:nvPr>
            <p:ph type="dt" sz="half" idx="10"/>
          </p:nvPr>
        </p:nvSpPr>
        <p:spPr/>
        <p:txBody>
          <a:bodyPr/>
          <a:lstStyle>
            <a:lvl1pPr>
              <a:defRPr>
                <a:solidFill>
                  <a:schemeClr val="accent2"/>
                </a:solidFill>
              </a:defRPr>
            </a:lvl1pPr>
          </a:lstStyle>
          <a:p>
            <a:fld id="{837B8C0A-5472-F349-9FC3-A690DAF4A137}" type="datetime1">
              <a:rPr lang="en-GB" smtClean="0"/>
              <a:t>22/04/2024</a:t>
            </a:fld>
            <a:endParaRPr lang="en-GB"/>
          </a:p>
        </p:txBody>
      </p:sp>
      <p:sp>
        <p:nvSpPr>
          <p:cNvPr id="5" name="Footer Placeholder 4">
            <a:extLst>
              <a:ext uri="{FF2B5EF4-FFF2-40B4-BE49-F238E27FC236}">
                <a16:creationId xmlns:a16="http://schemas.microsoft.com/office/drawing/2014/main" id="{9C254FBE-B051-A4D6-EA9C-E3A2B6D8828A}"/>
              </a:ext>
            </a:extLst>
          </p:cNvPr>
          <p:cNvSpPr>
            <a:spLocks noGrp="1"/>
          </p:cNvSpPr>
          <p:nvPr>
            <p:ph type="ftr" sz="quarter" idx="11"/>
          </p:nvPr>
        </p:nvSpPr>
        <p:spPr/>
        <p:txBody>
          <a:bodyPr/>
          <a:lstStyle>
            <a:lvl1pPr>
              <a:defRPr>
                <a:solidFill>
                  <a:schemeClr val="accent2"/>
                </a:solidFill>
              </a:defRPr>
            </a:lvl1pPr>
          </a:lstStyle>
          <a:p>
            <a:r>
              <a:rPr lang="en-GB"/>
              <a:t>Business use only</a:t>
            </a:r>
          </a:p>
        </p:txBody>
      </p:sp>
      <p:sp>
        <p:nvSpPr>
          <p:cNvPr id="6" name="Slide Number Placeholder 5">
            <a:extLst>
              <a:ext uri="{FF2B5EF4-FFF2-40B4-BE49-F238E27FC236}">
                <a16:creationId xmlns:a16="http://schemas.microsoft.com/office/drawing/2014/main" id="{854843CB-CEC7-C61A-9DCC-88F253B4301E}"/>
              </a:ext>
            </a:extLst>
          </p:cNvPr>
          <p:cNvSpPr>
            <a:spLocks noGrp="1"/>
          </p:cNvSpPr>
          <p:nvPr>
            <p:ph type="sldNum" sz="quarter" idx="12"/>
          </p:nvPr>
        </p:nvSpPr>
        <p:spPr/>
        <p:txBody>
          <a:bodyPr/>
          <a:lstStyle>
            <a:lvl1pPr>
              <a:defRPr>
                <a:solidFill>
                  <a:schemeClr val="accent2"/>
                </a:solidFill>
              </a:defRPr>
            </a:lvl1pPr>
          </a:lstStyle>
          <a:p>
            <a:fld id="{A31C51CB-94C2-40E2-B070-08CEE3D6A386}" type="slidenum">
              <a:rPr lang="en-GB" smtClean="0"/>
              <a:pPr/>
              <a:t>‹#›</a:t>
            </a:fld>
            <a:endParaRPr lang="en-GB"/>
          </a:p>
        </p:txBody>
      </p:sp>
      <p:sp>
        <p:nvSpPr>
          <p:cNvPr id="11" name="Content Placeholder 2">
            <a:extLst>
              <a:ext uri="{FF2B5EF4-FFF2-40B4-BE49-F238E27FC236}">
                <a16:creationId xmlns:a16="http://schemas.microsoft.com/office/drawing/2014/main" id="{A76D18C0-226A-1209-C859-3B800DE0C921}"/>
              </a:ext>
            </a:extLst>
          </p:cNvPr>
          <p:cNvSpPr>
            <a:spLocks noGrp="1"/>
          </p:cNvSpPr>
          <p:nvPr>
            <p:ph idx="13"/>
          </p:nvPr>
        </p:nvSpPr>
        <p:spPr>
          <a:xfrm>
            <a:off x="2288749" y="2406555"/>
            <a:ext cx="2759501" cy="3592608"/>
          </a:xfrm>
        </p:spPr>
        <p:txBody>
          <a:bodyPr/>
          <a:lstStyle>
            <a:lvl1pPr>
              <a:defRPr sz="1300">
                <a:solidFill>
                  <a:schemeClr val="accent2"/>
                </a:solidFill>
              </a:defRPr>
            </a:lvl1pPr>
            <a:lvl2pPr>
              <a:defRPr sz="1300">
                <a:solidFill>
                  <a:schemeClr val="accent2"/>
                </a:solidFill>
              </a:defRPr>
            </a:lvl2pPr>
            <a:lvl3pPr>
              <a:buClrTx/>
              <a:defRPr sz="1300">
                <a:solidFill>
                  <a:schemeClr val="accent2"/>
                </a:solidFill>
              </a:defRPr>
            </a:lvl3pPr>
            <a:lvl4pPr>
              <a:buClrTx/>
              <a:defRPr sz="1300">
                <a:solidFill>
                  <a:schemeClr val="accent2"/>
                </a:solidFill>
              </a:defRPr>
            </a:lvl4pPr>
            <a:lvl5pPr>
              <a:buClrTx/>
              <a:defRPr sz="1300">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9">
            <a:extLst>
              <a:ext uri="{FF2B5EF4-FFF2-40B4-BE49-F238E27FC236}">
                <a16:creationId xmlns:a16="http://schemas.microsoft.com/office/drawing/2014/main" id="{C88EA566-3240-7D19-3AEB-DDDE7A4CAF8D}"/>
              </a:ext>
            </a:extLst>
          </p:cNvPr>
          <p:cNvSpPr>
            <a:spLocks noGrp="1"/>
          </p:cNvSpPr>
          <p:nvPr>
            <p:ph type="body" sz="quarter" idx="14" hasCustomPrompt="1"/>
          </p:nvPr>
        </p:nvSpPr>
        <p:spPr>
          <a:xfrm>
            <a:off x="323999" y="5516328"/>
            <a:ext cx="3751113" cy="636072"/>
          </a:xfrm>
        </p:spPr>
        <p:txBody>
          <a:bodyPr anchor="b">
            <a:noAutofit/>
          </a:bodyPr>
          <a:lstStyle>
            <a:lvl1pPr>
              <a:spcBef>
                <a:spcPts val="100"/>
              </a:spcBef>
              <a:defRPr sz="800"/>
            </a:lvl1pPr>
            <a:lvl2pPr>
              <a:spcBef>
                <a:spcPts val="100"/>
              </a:spcBef>
              <a:defRPr sz="800"/>
            </a:lvl2pPr>
            <a:lvl3pPr>
              <a:spcBef>
                <a:spcPts val="100"/>
              </a:spcBef>
              <a:defRPr sz="800"/>
            </a:lvl3pPr>
            <a:lvl4pPr>
              <a:spcBef>
                <a:spcPts val="100"/>
              </a:spcBef>
              <a:defRPr sz="800"/>
            </a:lvl4pPr>
            <a:lvl5pPr>
              <a:spcBef>
                <a:spcPts val="100"/>
              </a:spcBef>
              <a:defRPr sz="800"/>
            </a:lvl5pPr>
          </a:lstStyle>
          <a:p>
            <a:pPr lvl="0"/>
            <a:r>
              <a:rPr lang="en-GB"/>
              <a:t>Reference/source</a:t>
            </a:r>
          </a:p>
        </p:txBody>
      </p:sp>
    </p:spTree>
    <p:extLst>
      <p:ext uri="{BB962C8B-B14F-4D97-AF65-F5344CB8AC3E}">
        <p14:creationId xmlns:p14="http://schemas.microsoft.com/office/powerpoint/2010/main" val="202120120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top left, Content top left">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ED483-6C2F-A436-A5D9-A0E6EDD51D69}"/>
              </a:ext>
            </a:extLst>
          </p:cNvPr>
          <p:cNvSpPr>
            <a:spLocks noGrp="1"/>
          </p:cNvSpPr>
          <p:nvPr>
            <p:ph type="title"/>
          </p:nvPr>
        </p:nvSpPr>
        <p:spPr>
          <a:xfrm>
            <a:off x="323999" y="241200"/>
            <a:ext cx="5211613" cy="1661636"/>
          </a:xfrm>
        </p:spPr>
        <p:txBody>
          <a:bodyPr/>
          <a:lstStyle>
            <a:lvl1pPr>
              <a:defRPr sz="3200" spc="0">
                <a:solidFill>
                  <a:schemeClr val="accent2"/>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2ADD529-D253-8FA6-3ACA-02568ED6C1F1}"/>
              </a:ext>
            </a:extLst>
          </p:cNvPr>
          <p:cNvSpPr>
            <a:spLocks noGrp="1"/>
          </p:cNvSpPr>
          <p:nvPr>
            <p:ph idx="1"/>
          </p:nvPr>
        </p:nvSpPr>
        <p:spPr>
          <a:xfrm>
            <a:off x="6180138" y="310712"/>
            <a:ext cx="5687862" cy="1629723"/>
          </a:xfrm>
        </p:spPr>
        <p:txBody>
          <a:bodyPr/>
          <a:lstStyle>
            <a:lvl1pPr>
              <a:defRPr sz="1300">
                <a:solidFill>
                  <a:schemeClr val="accent2"/>
                </a:solidFill>
              </a:defRPr>
            </a:lvl1pPr>
            <a:lvl2pPr>
              <a:defRPr sz="1300">
                <a:solidFill>
                  <a:schemeClr val="accent2"/>
                </a:solidFill>
              </a:defRPr>
            </a:lvl2pPr>
            <a:lvl3pPr>
              <a:buClrTx/>
              <a:defRPr sz="1300">
                <a:solidFill>
                  <a:schemeClr val="accent2"/>
                </a:solidFill>
              </a:defRPr>
            </a:lvl3pPr>
            <a:lvl4pPr>
              <a:buClrTx/>
              <a:defRPr sz="1300">
                <a:solidFill>
                  <a:schemeClr val="accent2"/>
                </a:solidFill>
              </a:defRPr>
            </a:lvl4pPr>
            <a:lvl5pPr>
              <a:buClrTx/>
              <a:defRPr sz="1300">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FAB9596-65A0-4462-1D7E-57DBDB84136D}"/>
              </a:ext>
            </a:extLst>
          </p:cNvPr>
          <p:cNvSpPr>
            <a:spLocks noGrp="1"/>
          </p:cNvSpPr>
          <p:nvPr>
            <p:ph type="dt" sz="half" idx="10"/>
          </p:nvPr>
        </p:nvSpPr>
        <p:spPr/>
        <p:txBody>
          <a:bodyPr/>
          <a:lstStyle>
            <a:lvl1pPr>
              <a:defRPr>
                <a:solidFill>
                  <a:schemeClr val="accent2"/>
                </a:solidFill>
              </a:defRPr>
            </a:lvl1pPr>
          </a:lstStyle>
          <a:p>
            <a:fld id="{78DE99E1-DA71-6C45-BF8B-5C47DFAE42D3}" type="datetime1">
              <a:rPr lang="en-GB" smtClean="0"/>
              <a:t>22/04/2024</a:t>
            </a:fld>
            <a:endParaRPr lang="en-GB"/>
          </a:p>
        </p:txBody>
      </p:sp>
      <p:sp>
        <p:nvSpPr>
          <p:cNvPr id="5" name="Footer Placeholder 4">
            <a:extLst>
              <a:ext uri="{FF2B5EF4-FFF2-40B4-BE49-F238E27FC236}">
                <a16:creationId xmlns:a16="http://schemas.microsoft.com/office/drawing/2014/main" id="{9C254FBE-B051-A4D6-EA9C-E3A2B6D8828A}"/>
              </a:ext>
            </a:extLst>
          </p:cNvPr>
          <p:cNvSpPr>
            <a:spLocks noGrp="1"/>
          </p:cNvSpPr>
          <p:nvPr>
            <p:ph type="ftr" sz="quarter" idx="11"/>
          </p:nvPr>
        </p:nvSpPr>
        <p:spPr/>
        <p:txBody>
          <a:bodyPr/>
          <a:lstStyle>
            <a:lvl1pPr>
              <a:defRPr>
                <a:solidFill>
                  <a:schemeClr val="accent2"/>
                </a:solidFill>
              </a:defRPr>
            </a:lvl1pPr>
          </a:lstStyle>
          <a:p>
            <a:r>
              <a:rPr lang="en-GB"/>
              <a:t>Business use only</a:t>
            </a:r>
          </a:p>
        </p:txBody>
      </p:sp>
      <p:sp>
        <p:nvSpPr>
          <p:cNvPr id="6" name="Slide Number Placeholder 5">
            <a:extLst>
              <a:ext uri="{FF2B5EF4-FFF2-40B4-BE49-F238E27FC236}">
                <a16:creationId xmlns:a16="http://schemas.microsoft.com/office/drawing/2014/main" id="{854843CB-CEC7-C61A-9DCC-88F253B4301E}"/>
              </a:ext>
            </a:extLst>
          </p:cNvPr>
          <p:cNvSpPr>
            <a:spLocks noGrp="1"/>
          </p:cNvSpPr>
          <p:nvPr>
            <p:ph type="sldNum" sz="quarter" idx="12"/>
          </p:nvPr>
        </p:nvSpPr>
        <p:spPr/>
        <p:txBody>
          <a:bodyPr/>
          <a:lstStyle>
            <a:lvl1pPr>
              <a:defRPr>
                <a:solidFill>
                  <a:schemeClr val="accent2"/>
                </a:solidFill>
              </a:defRPr>
            </a:lvl1pPr>
          </a:lstStyle>
          <a:p>
            <a:fld id="{A31C51CB-94C2-40E2-B070-08CEE3D6A386}" type="slidenum">
              <a:rPr lang="en-GB" smtClean="0"/>
              <a:pPr/>
              <a:t>‹#›</a:t>
            </a:fld>
            <a:endParaRPr lang="en-GB"/>
          </a:p>
        </p:txBody>
      </p:sp>
      <p:pic>
        <p:nvPicPr>
          <p:cNvPr id="7" name="Picture 6">
            <a:extLst>
              <a:ext uri="{FF2B5EF4-FFF2-40B4-BE49-F238E27FC236}">
                <a16:creationId xmlns:a16="http://schemas.microsoft.com/office/drawing/2014/main" id="{C4BFB75D-B8C4-B380-66B5-BDFDC1868C7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56800" y="6375600"/>
            <a:ext cx="1177200" cy="169804"/>
          </a:xfrm>
          <a:prstGeom prst="rect">
            <a:avLst/>
          </a:prstGeom>
        </p:spPr>
      </p:pic>
      <p:sp>
        <p:nvSpPr>
          <p:cNvPr id="8" name="Text Placeholder 9">
            <a:extLst>
              <a:ext uri="{FF2B5EF4-FFF2-40B4-BE49-F238E27FC236}">
                <a16:creationId xmlns:a16="http://schemas.microsoft.com/office/drawing/2014/main" id="{EBD3B222-B754-221C-3093-5E3991DC3A82}"/>
              </a:ext>
            </a:extLst>
          </p:cNvPr>
          <p:cNvSpPr>
            <a:spLocks noGrp="1"/>
          </p:cNvSpPr>
          <p:nvPr>
            <p:ph type="body" sz="quarter" idx="13" hasCustomPrompt="1"/>
          </p:nvPr>
        </p:nvSpPr>
        <p:spPr>
          <a:xfrm>
            <a:off x="323999" y="5516328"/>
            <a:ext cx="3751113" cy="636072"/>
          </a:xfrm>
        </p:spPr>
        <p:txBody>
          <a:bodyPr anchor="b">
            <a:noAutofit/>
          </a:bodyPr>
          <a:lstStyle>
            <a:lvl1pPr>
              <a:spcBef>
                <a:spcPts val="100"/>
              </a:spcBef>
              <a:defRPr sz="800"/>
            </a:lvl1pPr>
            <a:lvl2pPr>
              <a:spcBef>
                <a:spcPts val="100"/>
              </a:spcBef>
              <a:defRPr sz="800"/>
            </a:lvl2pPr>
            <a:lvl3pPr>
              <a:spcBef>
                <a:spcPts val="100"/>
              </a:spcBef>
              <a:defRPr sz="800"/>
            </a:lvl3pPr>
            <a:lvl4pPr>
              <a:spcBef>
                <a:spcPts val="100"/>
              </a:spcBef>
              <a:defRPr sz="800"/>
            </a:lvl4pPr>
            <a:lvl5pPr>
              <a:spcBef>
                <a:spcPts val="100"/>
              </a:spcBef>
              <a:defRPr sz="800"/>
            </a:lvl5pPr>
          </a:lstStyle>
          <a:p>
            <a:pPr lvl="0"/>
            <a:r>
              <a:rPr lang="en-GB"/>
              <a:t>Reference/source</a:t>
            </a:r>
          </a:p>
        </p:txBody>
      </p:sp>
    </p:spTree>
    <p:extLst>
      <p:ext uri="{BB962C8B-B14F-4D97-AF65-F5344CB8AC3E}">
        <p14:creationId xmlns:p14="http://schemas.microsoft.com/office/powerpoint/2010/main" val="145623523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 2-column text">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ED483-6C2F-A436-A5D9-A0E6EDD51D69}"/>
              </a:ext>
            </a:extLst>
          </p:cNvPr>
          <p:cNvSpPr>
            <a:spLocks noGrp="1"/>
          </p:cNvSpPr>
          <p:nvPr>
            <p:ph type="title"/>
          </p:nvPr>
        </p:nvSpPr>
        <p:spPr>
          <a:xfrm>
            <a:off x="324000" y="241200"/>
            <a:ext cx="9756000" cy="1661636"/>
          </a:xfrm>
        </p:spPr>
        <p:txBody>
          <a:bodyPr/>
          <a:lstStyle>
            <a:lvl1pPr>
              <a:defRPr sz="3200" spc="-10" baseline="0">
                <a:solidFill>
                  <a:schemeClr val="accent2"/>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2ADD529-D253-8FA6-3ACA-02568ED6C1F1}"/>
              </a:ext>
            </a:extLst>
          </p:cNvPr>
          <p:cNvSpPr>
            <a:spLocks noGrp="1"/>
          </p:cNvSpPr>
          <p:nvPr>
            <p:ph idx="1"/>
          </p:nvPr>
        </p:nvSpPr>
        <p:spPr>
          <a:xfrm>
            <a:off x="325438" y="2423999"/>
            <a:ext cx="3749675" cy="3575164"/>
          </a:xfrm>
        </p:spPr>
        <p:txBody>
          <a:bodyPr numCol="2" spcCol="144000"/>
          <a:lstStyle>
            <a:lvl1pPr>
              <a:defRPr sz="1300">
                <a:solidFill>
                  <a:schemeClr val="accent2"/>
                </a:solidFill>
              </a:defRPr>
            </a:lvl1pPr>
            <a:lvl2pPr>
              <a:defRPr sz="1300">
                <a:solidFill>
                  <a:schemeClr val="accent2"/>
                </a:solidFill>
              </a:defRPr>
            </a:lvl2pPr>
            <a:lvl3pPr>
              <a:buClrTx/>
              <a:defRPr sz="1300">
                <a:solidFill>
                  <a:schemeClr val="accent2"/>
                </a:solidFill>
              </a:defRPr>
            </a:lvl3pPr>
            <a:lvl4pPr>
              <a:buClrTx/>
              <a:defRPr sz="1300">
                <a:solidFill>
                  <a:schemeClr val="accent2"/>
                </a:solidFill>
              </a:defRPr>
            </a:lvl4pPr>
            <a:lvl5pPr>
              <a:buClrTx/>
              <a:defRPr sz="1300">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FAB9596-65A0-4462-1D7E-57DBDB84136D}"/>
              </a:ext>
            </a:extLst>
          </p:cNvPr>
          <p:cNvSpPr>
            <a:spLocks noGrp="1"/>
          </p:cNvSpPr>
          <p:nvPr>
            <p:ph type="dt" sz="half" idx="10"/>
          </p:nvPr>
        </p:nvSpPr>
        <p:spPr/>
        <p:txBody>
          <a:bodyPr/>
          <a:lstStyle>
            <a:lvl1pPr>
              <a:defRPr>
                <a:solidFill>
                  <a:schemeClr val="accent2"/>
                </a:solidFill>
              </a:defRPr>
            </a:lvl1pPr>
          </a:lstStyle>
          <a:p>
            <a:fld id="{B53E7516-E401-A046-80F3-D3EFFAE4019A}" type="datetime1">
              <a:rPr lang="en-GB" smtClean="0"/>
              <a:t>22/04/2024</a:t>
            </a:fld>
            <a:endParaRPr lang="en-GB"/>
          </a:p>
        </p:txBody>
      </p:sp>
      <p:sp>
        <p:nvSpPr>
          <p:cNvPr id="5" name="Footer Placeholder 4">
            <a:extLst>
              <a:ext uri="{FF2B5EF4-FFF2-40B4-BE49-F238E27FC236}">
                <a16:creationId xmlns:a16="http://schemas.microsoft.com/office/drawing/2014/main" id="{9C254FBE-B051-A4D6-EA9C-E3A2B6D8828A}"/>
              </a:ext>
            </a:extLst>
          </p:cNvPr>
          <p:cNvSpPr>
            <a:spLocks noGrp="1"/>
          </p:cNvSpPr>
          <p:nvPr>
            <p:ph type="ftr" sz="quarter" idx="11"/>
          </p:nvPr>
        </p:nvSpPr>
        <p:spPr/>
        <p:txBody>
          <a:bodyPr/>
          <a:lstStyle>
            <a:lvl1pPr>
              <a:defRPr>
                <a:solidFill>
                  <a:schemeClr val="accent2"/>
                </a:solidFill>
              </a:defRPr>
            </a:lvl1pPr>
          </a:lstStyle>
          <a:p>
            <a:r>
              <a:rPr lang="en-GB"/>
              <a:t>Business use only</a:t>
            </a:r>
          </a:p>
        </p:txBody>
      </p:sp>
      <p:sp>
        <p:nvSpPr>
          <p:cNvPr id="6" name="Slide Number Placeholder 5">
            <a:extLst>
              <a:ext uri="{FF2B5EF4-FFF2-40B4-BE49-F238E27FC236}">
                <a16:creationId xmlns:a16="http://schemas.microsoft.com/office/drawing/2014/main" id="{854843CB-CEC7-C61A-9DCC-88F253B4301E}"/>
              </a:ext>
            </a:extLst>
          </p:cNvPr>
          <p:cNvSpPr>
            <a:spLocks noGrp="1"/>
          </p:cNvSpPr>
          <p:nvPr>
            <p:ph type="sldNum" sz="quarter" idx="12"/>
          </p:nvPr>
        </p:nvSpPr>
        <p:spPr/>
        <p:txBody>
          <a:bodyPr/>
          <a:lstStyle>
            <a:lvl1pPr>
              <a:defRPr>
                <a:solidFill>
                  <a:schemeClr val="accent2"/>
                </a:solidFill>
              </a:defRPr>
            </a:lvl1pPr>
          </a:lstStyle>
          <a:p>
            <a:fld id="{A31C51CB-94C2-40E2-B070-08CEE3D6A386}" type="slidenum">
              <a:rPr lang="en-GB" smtClean="0"/>
              <a:pPr/>
              <a:t>‹#›</a:t>
            </a:fld>
            <a:endParaRPr lang="en-GB"/>
          </a:p>
        </p:txBody>
      </p:sp>
      <p:pic>
        <p:nvPicPr>
          <p:cNvPr id="7" name="Picture 6">
            <a:extLst>
              <a:ext uri="{FF2B5EF4-FFF2-40B4-BE49-F238E27FC236}">
                <a16:creationId xmlns:a16="http://schemas.microsoft.com/office/drawing/2014/main" id="{11426242-196A-8A51-C34C-43A78F7CC05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56800" y="6375600"/>
            <a:ext cx="1177200" cy="169804"/>
          </a:xfrm>
          <a:prstGeom prst="rect">
            <a:avLst/>
          </a:prstGeom>
        </p:spPr>
      </p:pic>
      <p:sp>
        <p:nvSpPr>
          <p:cNvPr id="8" name="Text Placeholder 9">
            <a:extLst>
              <a:ext uri="{FF2B5EF4-FFF2-40B4-BE49-F238E27FC236}">
                <a16:creationId xmlns:a16="http://schemas.microsoft.com/office/drawing/2014/main" id="{C2A92E13-0B3A-80EC-062D-7F7A3568EB2F}"/>
              </a:ext>
            </a:extLst>
          </p:cNvPr>
          <p:cNvSpPr>
            <a:spLocks noGrp="1"/>
          </p:cNvSpPr>
          <p:nvPr>
            <p:ph type="body" sz="quarter" idx="13" hasCustomPrompt="1"/>
          </p:nvPr>
        </p:nvSpPr>
        <p:spPr>
          <a:xfrm>
            <a:off x="323999" y="5516328"/>
            <a:ext cx="3751113" cy="636072"/>
          </a:xfrm>
        </p:spPr>
        <p:txBody>
          <a:bodyPr anchor="b">
            <a:noAutofit/>
          </a:bodyPr>
          <a:lstStyle>
            <a:lvl1pPr>
              <a:spcBef>
                <a:spcPts val="100"/>
              </a:spcBef>
              <a:defRPr sz="800"/>
            </a:lvl1pPr>
            <a:lvl2pPr>
              <a:spcBef>
                <a:spcPts val="100"/>
              </a:spcBef>
              <a:defRPr sz="800"/>
            </a:lvl2pPr>
            <a:lvl3pPr>
              <a:spcBef>
                <a:spcPts val="100"/>
              </a:spcBef>
              <a:defRPr sz="800"/>
            </a:lvl3pPr>
            <a:lvl4pPr>
              <a:spcBef>
                <a:spcPts val="100"/>
              </a:spcBef>
              <a:defRPr sz="800"/>
            </a:lvl4pPr>
            <a:lvl5pPr>
              <a:spcBef>
                <a:spcPts val="100"/>
              </a:spcBef>
              <a:defRPr sz="800"/>
            </a:lvl5pPr>
          </a:lstStyle>
          <a:p>
            <a:pPr lvl="0"/>
            <a:r>
              <a:rPr lang="en-GB"/>
              <a:t>Reference/source</a:t>
            </a:r>
          </a:p>
        </p:txBody>
      </p:sp>
    </p:spTree>
    <p:extLst>
      <p:ext uri="{BB962C8B-B14F-4D97-AF65-F5344CB8AC3E}">
        <p14:creationId xmlns:p14="http://schemas.microsoft.com/office/powerpoint/2010/main" val="288316034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 2 columns Text with Quote">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ED483-6C2F-A436-A5D9-A0E6EDD51D69}"/>
              </a:ext>
            </a:extLst>
          </p:cNvPr>
          <p:cNvSpPr>
            <a:spLocks noGrp="1"/>
          </p:cNvSpPr>
          <p:nvPr>
            <p:ph type="title"/>
          </p:nvPr>
        </p:nvSpPr>
        <p:spPr>
          <a:xfrm>
            <a:off x="324000" y="263951"/>
            <a:ext cx="3422500" cy="1494999"/>
          </a:xfrm>
        </p:spPr>
        <p:txBody>
          <a:bodyPr/>
          <a:lstStyle>
            <a:lvl1pPr>
              <a:lnSpc>
                <a:spcPct val="95000"/>
              </a:lnSpc>
              <a:defRPr sz="3200" spc="0">
                <a:solidFill>
                  <a:schemeClr val="accent2"/>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2ADD529-D253-8FA6-3ACA-02568ED6C1F1}"/>
              </a:ext>
            </a:extLst>
          </p:cNvPr>
          <p:cNvSpPr>
            <a:spLocks noGrp="1"/>
          </p:cNvSpPr>
          <p:nvPr>
            <p:ph idx="1"/>
          </p:nvPr>
        </p:nvSpPr>
        <p:spPr>
          <a:xfrm>
            <a:off x="4233864" y="303099"/>
            <a:ext cx="7651164" cy="5696064"/>
          </a:xfrm>
        </p:spPr>
        <p:txBody>
          <a:bodyPr numCol="2" spcCol="216000"/>
          <a:lstStyle>
            <a:lvl1pPr>
              <a:defRPr sz="1300">
                <a:solidFill>
                  <a:schemeClr val="accent2"/>
                </a:solidFill>
              </a:defRPr>
            </a:lvl1pPr>
            <a:lvl2pPr>
              <a:defRPr sz="1300">
                <a:solidFill>
                  <a:schemeClr val="accent2"/>
                </a:solidFill>
              </a:defRPr>
            </a:lvl2pPr>
            <a:lvl3pPr>
              <a:buClrTx/>
              <a:defRPr sz="1300">
                <a:solidFill>
                  <a:schemeClr val="accent2"/>
                </a:solidFill>
              </a:defRPr>
            </a:lvl3pPr>
            <a:lvl4pPr>
              <a:buClrTx/>
              <a:defRPr sz="1300">
                <a:solidFill>
                  <a:schemeClr val="accent2"/>
                </a:solidFill>
              </a:defRPr>
            </a:lvl4pPr>
            <a:lvl5pPr marL="127000" indent="-127000">
              <a:buClrTx/>
              <a:buFontTx/>
              <a:buNone/>
              <a:defRPr sz="2000" b="1">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FAB9596-65A0-4462-1D7E-57DBDB84136D}"/>
              </a:ext>
            </a:extLst>
          </p:cNvPr>
          <p:cNvSpPr>
            <a:spLocks noGrp="1"/>
          </p:cNvSpPr>
          <p:nvPr>
            <p:ph type="dt" sz="half" idx="10"/>
          </p:nvPr>
        </p:nvSpPr>
        <p:spPr/>
        <p:txBody>
          <a:bodyPr/>
          <a:lstStyle>
            <a:lvl1pPr>
              <a:defRPr>
                <a:solidFill>
                  <a:schemeClr val="accent2"/>
                </a:solidFill>
              </a:defRPr>
            </a:lvl1pPr>
          </a:lstStyle>
          <a:p>
            <a:fld id="{B8A27DF3-8354-0649-B11C-072EA6F22B3C}" type="datetime1">
              <a:rPr lang="en-GB" smtClean="0"/>
              <a:t>22/04/2024</a:t>
            </a:fld>
            <a:endParaRPr lang="en-GB"/>
          </a:p>
        </p:txBody>
      </p:sp>
      <p:sp>
        <p:nvSpPr>
          <p:cNvPr id="5" name="Footer Placeholder 4">
            <a:extLst>
              <a:ext uri="{FF2B5EF4-FFF2-40B4-BE49-F238E27FC236}">
                <a16:creationId xmlns:a16="http://schemas.microsoft.com/office/drawing/2014/main" id="{9C254FBE-B051-A4D6-EA9C-E3A2B6D8828A}"/>
              </a:ext>
            </a:extLst>
          </p:cNvPr>
          <p:cNvSpPr>
            <a:spLocks noGrp="1"/>
          </p:cNvSpPr>
          <p:nvPr>
            <p:ph type="ftr" sz="quarter" idx="11"/>
          </p:nvPr>
        </p:nvSpPr>
        <p:spPr/>
        <p:txBody>
          <a:bodyPr/>
          <a:lstStyle>
            <a:lvl1pPr>
              <a:defRPr>
                <a:solidFill>
                  <a:schemeClr val="accent2"/>
                </a:solidFill>
              </a:defRPr>
            </a:lvl1pPr>
          </a:lstStyle>
          <a:p>
            <a:r>
              <a:rPr lang="en-GB"/>
              <a:t>Business use only</a:t>
            </a:r>
          </a:p>
        </p:txBody>
      </p:sp>
      <p:sp>
        <p:nvSpPr>
          <p:cNvPr id="6" name="Slide Number Placeholder 5">
            <a:extLst>
              <a:ext uri="{FF2B5EF4-FFF2-40B4-BE49-F238E27FC236}">
                <a16:creationId xmlns:a16="http://schemas.microsoft.com/office/drawing/2014/main" id="{854843CB-CEC7-C61A-9DCC-88F253B4301E}"/>
              </a:ext>
            </a:extLst>
          </p:cNvPr>
          <p:cNvSpPr>
            <a:spLocks noGrp="1"/>
          </p:cNvSpPr>
          <p:nvPr>
            <p:ph type="sldNum" sz="quarter" idx="12"/>
          </p:nvPr>
        </p:nvSpPr>
        <p:spPr/>
        <p:txBody>
          <a:bodyPr/>
          <a:lstStyle>
            <a:lvl1pPr>
              <a:defRPr>
                <a:solidFill>
                  <a:schemeClr val="accent2"/>
                </a:solidFill>
              </a:defRPr>
            </a:lvl1pPr>
          </a:lstStyle>
          <a:p>
            <a:fld id="{A31C51CB-94C2-40E2-B070-08CEE3D6A386}" type="slidenum">
              <a:rPr lang="en-GB" smtClean="0"/>
              <a:pPr/>
              <a:t>‹#›</a:t>
            </a:fld>
            <a:endParaRPr lang="en-GB"/>
          </a:p>
        </p:txBody>
      </p:sp>
      <p:pic>
        <p:nvPicPr>
          <p:cNvPr id="7" name="Picture 6">
            <a:extLst>
              <a:ext uri="{FF2B5EF4-FFF2-40B4-BE49-F238E27FC236}">
                <a16:creationId xmlns:a16="http://schemas.microsoft.com/office/drawing/2014/main" id="{DAC28570-4441-4687-8DA1-2BE21537ED2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56800" y="6375600"/>
            <a:ext cx="1177200" cy="169804"/>
          </a:xfrm>
          <a:prstGeom prst="rect">
            <a:avLst/>
          </a:prstGeom>
        </p:spPr>
      </p:pic>
      <p:sp>
        <p:nvSpPr>
          <p:cNvPr id="8" name="Text Placeholder 9">
            <a:extLst>
              <a:ext uri="{FF2B5EF4-FFF2-40B4-BE49-F238E27FC236}">
                <a16:creationId xmlns:a16="http://schemas.microsoft.com/office/drawing/2014/main" id="{60B2BFAF-DCBE-0BE9-B2EF-07E354F825B5}"/>
              </a:ext>
            </a:extLst>
          </p:cNvPr>
          <p:cNvSpPr>
            <a:spLocks noGrp="1"/>
          </p:cNvSpPr>
          <p:nvPr>
            <p:ph type="body" sz="quarter" idx="13" hasCustomPrompt="1"/>
          </p:nvPr>
        </p:nvSpPr>
        <p:spPr>
          <a:xfrm>
            <a:off x="323999" y="5516328"/>
            <a:ext cx="3751113" cy="636072"/>
          </a:xfrm>
        </p:spPr>
        <p:txBody>
          <a:bodyPr anchor="b">
            <a:noAutofit/>
          </a:bodyPr>
          <a:lstStyle>
            <a:lvl1pPr>
              <a:spcBef>
                <a:spcPts val="100"/>
              </a:spcBef>
              <a:defRPr sz="800"/>
            </a:lvl1pPr>
            <a:lvl2pPr>
              <a:spcBef>
                <a:spcPts val="100"/>
              </a:spcBef>
              <a:defRPr sz="800"/>
            </a:lvl2pPr>
            <a:lvl3pPr>
              <a:spcBef>
                <a:spcPts val="100"/>
              </a:spcBef>
              <a:defRPr sz="800"/>
            </a:lvl3pPr>
            <a:lvl4pPr>
              <a:spcBef>
                <a:spcPts val="100"/>
              </a:spcBef>
              <a:defRPr sz="800"/>
            </a:lvl4pPr>
            <a:lvl5pPr>
              <a:spcBef>
                <a:spcPts val="100"/>
              </a:spcBef>
              <a:defRPr sz="800"/>
            </a:lvl5pPr>
          </a:lstStyle>
          <a:p>
            <a:pPr lvl="0"/>
            <a:r>
              <a:rPr lang="en-GB"/>
              <a:t>Reference/source</a:t>
            </a:r>
          </a:p>
        </p:txBody>
      </p:sp>
    </p:spTree>
    <p:extLst>
      <p:ext uri="{BB962C8B-B14F-4D97-AF65-F5344CB8AC3E}">
        <p14:creationId xmlns:p14="http://schemas.microsoft.com/office/powerpoint/2010/main" val="35385188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 3 columns Text with Quote">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ED483-6C2F-A436-A5D9-A0E6EDD51D69}"/>
              </a:ext>
            </a:extLst>
          </p:cNvPr>
          <p:cNvSpPr>
            <a:spLocks noGrp="1"/>
          </p:cNvSpPr>
          <p:nvPr>
            <p:ph type="title"/>
          </p:nvPr>
        </p:nvSpPr>
        <p:spPr>
          <a:xfrm>
            <a:off x="324000" y="263951"/>
            <a:ext cx="9756000" cy="1494999"/>
          </a:xfrm>
        </p:spPr>
        <p:txBody>
          <a:bodyPr/>
          <a:lstStyle>
            <a:lvl1pPr>
              <a:lnSpc>
                <a:spcPct val="95000"/>
              </a:lnSpc>
              <a:defRPr sz="3200" spc="0">
                <a:solidFill>
                  <a:schemeClr val="accent2"/>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2ADD529-D253-8FA6-3ACA-02568ED6C1F1}"/>
              </a:ext>
            </a:extLst>
          </p:cNvPr>
          <p:cNvSpPr>
            <a:spLocks noGrp="1"/>
          </p:cNvSpPr>
          <p:nvPr>
            <p:ph idx="1"/>
          </p:nvPr>
        </p:nvSpPr>
        <p:spPr>
          <a:xfrm>
            <a:off x="325438" y="2441575"/>
            <a:ext cx="11559590" cy="3557588"/>
          </a:xfrm>
        </p:spPr>
        <p:txBody>
          <a:bodyPr numCol="3" spcCol="216000"/>
          <a:lstStyle>
            <a:lvl1pPr>
              <a:defRPr sz="1300">
                <a:solidFill>
                  <a:schemeClr val="accent2"/>
                </a:solidFill>
              </a:defRPr>
            </a:lvl1pPr>
            <a:lvl2pPr>
              <a:defRPr sz="1300">
                <a:solidFill>
                  <a:schemeClr val="accent2"/>
                </a:solidFill>
              </a:defRPr>
            </a:lvl2pPr>
            <a:lvl3pPr>
              <a:buClrTx/>
              <a:defRPr sz="1300">
                <a:solidFill>
                  <a:schemeClr val="accent2"/>
                </a:solidFill>
              </a:defRPr>
            </a:lvl3pPr>
            <a:lvl4pPr>
              <a:buClrTx/>
              <a:defRPr sz="1300">
                <a:solidFill>
                  <a:schemeClr val="accent2"/>
                </a:solidFill>
              </a:defRPr>
            </a:lvl4pPr>
            <a:lvl5pPr marL="127000" indent="-127000">
              <a:buClrTx/>
              <a:buFontTx/>
              <a:buNone/>
              <a:defRPr sz="2000" b="1">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FAB9596-65A0-4462-1D7E-57DBDB84136D}"/>
              </a:ext>
            </a:extLst>
          </p:cNvPr>
          <p:cNvSpPr>
            <a:spLocks noGrp="1"/>
          </p:cNvSpPr>
          <p:nvPr>
            <p:ph type="dt" sz="half" idx="10"/>
          </p:nvPr>
        </p:nvSpPr>
        <p:spPr/>
        <p:txBody>
          <a:bodyPr/>
          <a:lstStyle>
            <a:lvl1pPr>
              <a:defRPr>
                <a:solidFill>
                  <a:schemeClr val="accent2"/>
                </a:solidFill>
              </a:defRPr>
            </a:lvl1pPr>
          </a:lstStyle>
          <a:p>
            <a:fld id="{3EC9DC09-1A71-0243-BF6C-C6B9509394F3}" type="datetime1">
              <a:rPr lang="en-GB" smtClean="0"/>
              <a:t>22/04/2024</a:t>
            </a:fld>
            <a:endParaRPr lang="en-GB"/>
          </a:p>
        </p:txBody>
      </p:sp>
      <p:sp>
        <p:nvSpPr>
          <p:cNvPr id="5" name="Footer Placeholder 4">
            <a:extLst>
              <a:ext uri="{FF2B5EF4-FFF2-40B4-BE49-F238E27FC236}">
                <a16:creationId xmlns:a16="http://schemas.microsoft.com/office/drawing/2014/main" id="{9C254FBE-B051-A4D6-EA9C-E3A2B6D8828A}"/>
              </a:ext>
            </a:extLst>
          </p:cNvPr>
          <p:cNvSpPr>
            <a:spLocks noGrp="1"/>
          </p:cNvSpPr>
          <p:nvPr>
            <p:ph type="ftr" sz="quarter" idx="11"/>
          </p:nvPr>
        </p:nvSpPr>
        <p:spPr/>
        <p:txBody>
          <a:bodyPr/>
          <a:lstStyle>
            <a:lvl1pPr>
              <a:defRPr>
                <a:solidFill>
                  <a:schemeClr val="accent2"/>
                </a:solidFill>
              </a:defRPr>
            </a:lvl1pPr>
          </a:lstStyle>
          <a:p>
            <a:r>
              <a:rPr lang="en-GB"/>
              <a:t>Business use only</a:t>
            </a:r>
          </a:p>
        </p:txBody>
      </p:sp>
      <p:sp>
        <p:nvSpPr>
          <p:cNvPr id="6" name="Slide Number Placeholder 5">
            <a:extLst>
              <a:ext uri="{FF2B5EF4-FFF2-40B4-BE49-F238E27FC236}">
                <a16:creationId xmlns:a16="http://schemas.microsoft.com/office/drawing/2014/main" id="{854843CB-CEC7-C61A-9DCC-88F253B4301E}"/>
              </a:ext>
            </a:extLst>
          </p:cNvPr>
          <p:cNvSpPr>
            <a:spLocks noGrp="1"/>
          </p:cNvSpPr>
          <p:nvPr>
            <p:ph type="sldNum" sz="quarter" idx="12"/>
          </p:nvPr>
        </p:nvSpPr>
        <p:spPr/>
        <p:txBody>
          <a:bodyPr/>
          <a:lstStyle>
            <a:lvl1pPr>
              <a:defRPr>
                <a:solidFill>
                  <a:schemeClr val="accent2"/>
                </a:solidFill>
              </a:defRPr>
            </a:lvl1pPr>
          </a:lstStyle>
          <a:p>
            <a:fld id="{A31C51CB-94C2-40E2-B070-08CEE3D6A386}" type="slidenum">
              <a:rPr lang="en-GB" smtClean="0"/>
              <a:pPr/>
              <a:t>‹#›</a:t>
            </a:fld>
            <a:endParaRPr lang="en-GB"/>
          </a:p>
        </p:txBody>
      </p:sp>
      <p:pic>
        <p:nvPicPr>
          <p:cNvPr id="7" name="Picture 6">
            <a:extLst>
              <a:ext uri="{FF2B5EF4-FFF2-40B4-BE49-F238E27FC236}">
                <a16:creationId xmlns:a16="http://schemas.microsoft.com/office/drawing/2014/main" id="{CD88F885-D298-A09B-9A7C-B04AAF177AF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56800" y="6375600"/>
            <a:ext cx="1177200" cy="169804"/>
          </a:xfrm>
          <a:prstGeom prst="rect">
            <a:avLst/>
          </a:prstGeom>
        </p:spPr>
      </p:pic>
      <p:sp>
        <p:nvSpPr>
          <p:cNvPr id="8" name="Text Placeholder 9">
            <a:extLst>
              <a:ext uri="{FF2B5EF4-FFF2-40B4-BE49-F238E27FC236}">
                <a16:creationId xmlns:a16="http://schemas.microsoft.com/office/drawing/2014/main" id="{7972C405-72C8-F2A5-090A-860F3D768AEF}"/>
              </a:ext>
            </a:extLst>
          </p:cNvPr>
          <p:cNvSpPr>
            <a:spLocks noGrp="1"/>
          </p:cNvSpPr>
          <p:nvPr>
            <p:ph type="body" sz="quarter" idx="13" hasCustomPrompt="1"/>
          </p:nvPr>
        </p:nvSpPr>
        <p:spPr>
          <a:xfrm>
            <a:off x="323999" y="5516328"/>
            <a:ext cx="11542563" cy="636072"/>
          </a:xfrm>
        </p:spPr>
        <p:txBody>
          <a:bodyPr anchor="b">
            <a:noAutofit/>
          </a:bodyPr>
          <a:lstStyle>
            <a:lvl1pPr>
              <a:spcBef>
                <a:spcPts val="100"/>
              </a:spcBef>
              <a:defRPr sz="800"/>
            </a:lvl1pPr>
            <a:lvl2pPr>
              <a:spcBef>
                <a:spcPts val="100"/>
              </a:spcBef>
              <a:defRPr sz="800"/>
            </a:lvl2pPr>
            <a:lvl3pPr>
              <a:spcBef>
                <a:spcPts val="100"/>
              </a:spcBef>
              <a:defRPr sz="800"/>
            </a:lvl3pPr>
            <a:lvl4pPr>
              <a:spcBef>
                <a:spcPts val="100"/>
              </a:spcBef>
              <a:defRPr sz="800"/>
            </a:lvl4pPr>
            <a:lvl5pPr>
              <a:spcBef>
                <a:spcPts val="100"/>
              </a:spcBef>
              <a:defRPr sz="800"/>
            </a:lvl5pPr>
          </a:lstStyle>
          <a:p>
            <a:pPr lvl="0"/>
            <a:r>
              <a:rPr lang="en-GB"/>
              <a:t>Reference/source</a:t>
            </a:r>
          </a:p>
        </p:txBody>
      </p:sp>
    </p:spTree>
    <p:extLst>
      <p:ext uri="{BB962C8B-B14F-4D97-AF65-F5344CB8AC3E}">
        <p14:creationId xmlns:p14="http://schemas.microsoft.com/office/powerpoint/2010/main" val="32766692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ig Statement (Dark)">
    <p:bg>
      <p:bgPr>
        <a:solidFill>
          <a:schemeClr val="accent1"/>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7DB6D06-C2F3-5A0F-170C-BDC78156FB21}"/>
              </a:ext>
            </a:extLst>
          </p:cNvPr>
          <p:cNvSpPr>
            <a:spLocks noGrp="1"/>
          </p:cNvSpPr>
          <p:nvPr>
            <p:ph type="dt" sz="half" idx="10"/>
          </p:nvPr>
        </p:nvSpPr>
        <p:spPr/>
        <p:txBody>
          <a:bodyPr/>
          <a:lstStyle>
            <a:lvl1pPr>
              <a:defRPr>
                <a:solidFill>
                  <a:schemeClr val="bg1"/>
                </a:solidFill>
              </a:defRPr>
            </a:lvl1pPr>
          </a:lstStyle>
          <a:p>
            <a:fld id="{81B0E5A4-6A23-9446-8F0C-1D02E4E6DC03}" type="datetime1">
              <a:rPr lang="en-GB" smtClean="0"/>
              <a:t>22/04/2024</a:t>
            </a:fld>
            <a:endParaRPr lang="en-GB"/>
          </a:p>
        </p:txBody>
      </p:sp>
      <p:sp>
        <p:nvSpPr>
          <p:cNvPr id="4" name="Footer Placeholder 3">
            <a:extLst>
              <a:ext uri="{FF2B5EF4-FFF2-40B4-BE49-F238E27FC236}">
                <a16:creationId xmlns:a16="http://schemas.microsoft.com/office/drawing/2014/main" id="{E9BACF59-AA9B-0D9C-2976-3F980AA4DDC5}"/>
              </a:ext>
            </a:extLst>
          </p:cNvPr>
          <p:cNvSpPr>
            <a:spLocks noGrp="1"/>
          </p:cNvSpPr>
          <p:nvPr>
            <p:ph type="ftr" sz="quarter" idx="11"/>
          </p:nvPr>
        </p:nvSpPr>
        <p:spPr/>
        <p:txBody>
          <a:bodyPr/>
          <a:lstStyle>
            <a:lvl1pPr>
              <a:defRPr>
                <a:solidFill>
                  <a:schemeClr val="bg1"/>
                </a:solidFill>
              </a:defRPr>
            </a:lvl1pPr>
          </a:lstStyle>
          <a:p>
            <a:r>
              <a:rPr lang="en-GB"/>
              <a:t>Business use only</a:t>
            </a:r>
          </a:p>
        </p:txBody>
      </p:sp>
      <p:sp>
        <p:nvSpPr>
          <p:cNvPr id="5" name="Slide Number Placeholder 4">
            <a:extLst>
              <a:ext uri="{FF2B5EF4-FFF2-40B4-BE49-F238E27FC236}">
                <a16:creationId xmlns:a16="http://schemas.microsoft.com/office/drawing/2014/main" id="{097C0FDA-1699-1DC7-4714-62D2CE27EA4E}"/>
              </a:ext>
            </a:extLst>
          </p:cNvPr>
          <p:cNvSpPr>
            <a:spLocks noGrp="1"/>
          </p:cNvSpPr>
          <p:nvPr>
            <p:ph type="sldNum" sz="quarter" idx="12"/>
          </p:nvPr>
        </p:nvSpPr>
        <p:spPr/>
        <p:txBody>
          <a:bodyPr/>
          <a:lstStyle>
            <a:lvl1pPr>
              <a:defRPr>
                <a:solidFill>
                  <a:schemeClr val="bg1"/>
                </a:solidFill>
              </a:defRPr>
            </a:lvl1pPr>
          </a:lstStyle>
          <a:p>
            <a:fld id="{A31C51CB-94C2-40E2-B070-08CEE3D6A386}" type="slidenum">
              <a:rPr lang="en-GB" smtClean="0"/>
              <a:pPr/>
              <a:t>‹#›</a:t>
            </a:fld>
            <a:endParaRPr lang="en-GB"/>
          </a:p>
        </p:txBody>
      </p:sp>
      <p:sp>
        <p:nvSpPr>
          <p:cNvPr id="6" name="Title 1">
            <a:extLst>
              <a:ext uri="{FF2B5EF4-FFF2-40B4-BE49-F238E27FC236}">
                <a16:creationId xmlns:a16="http://schemas.microsoft.com/office/drawing/2014/main" id="{234EB02C-68D8-0798-0BF6-242C66E78641}"/>
              </a:ext>
            </a:extLst>
          </p:cNvPr>
          <p:cNvSpPr>
            <a:spLocks noGrp="1"/>
          </p:cNvSpPr>
          <p:nvPr>
            <p:ph type="title"/>
          </p:nvPr>
        </p:nvSpPr>
        <p:spPr>
          <a:xfrm>
            <a:off x="323999" y="204716"/>
            <a:ext cx="9756000" cy="4203771"/>
          </a:xfrm>
        </p:spPr>
        <p:txBody>
          <a:bodyPr/>
          <a:lstStyle>
            <a:lvl1pPr>
              <a:lnSpc>
                <a:spcPct val="90000"/>
              </a:lnSpc>
              <a:defRPr sz="7600" spc="-150" baseline="0">
                <a:solidFill>
                  <a:schemeClr val="accent4"/>
                </a:solidFill>
              </a:defRPr>
            </a:lvl1pPr>
          </a:lstStyle>
          <a:p>
            <a:r>
              <a:rPr lang="en-US"/>
              <a:t>Click to edit Master title style</a:t>
            </a:r>
            <a:endParaRPr lang="en-GB"/>
          </a:p>
        </p:txBody>
      </p:sp>
      <p:pic>
        <p:nvPicPr>
          <p:cNvPr id="2" name="Picture 1">
            <a:extLst>
              <a:ext uri="{FF2B5EF4-FFF2-40B4-BE49-F238E27FC236}">
                <a16:creationId xmlns:a16="http://schemas.microsoft.com/office/drawing/2014/main" id="{4C129E6B-05CC-EE1D-12B0-EFCA104E609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55630" y="6376026"/>
            <a:ext cx="1175538" cy="169565"/>
          </a:xfrm>
          <a:prstGeom prst="rect">
            <a:avLst/>
          </a:prstGeom>
        </p:spPr>
      </p:pic>
    </p:spTree>
    <p:extLst>
      <p:ext uri="{BB962C8B-B14F-4D97-AF65-F5344CB8AC3E}">
        <p14:creationId xmlns:p14="http://schemas.microsoft.com/office/powerpoint/2010/main" val="397584752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Big Statement (Light)">
    <p:bg>
      <p:bgPr>
        <a:solidFill>
          <a:schemeClr val="bg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7DB6D06-C2F3-5A0F-170C-BDC78156FB21}"/>
              </a:ext>
            </a:extLst>
          </p:cNvPr>
          <p:cNvSpPr>
            <a:spLocks noGrp="1"/>
          </p:cNvSpPr>
          <p:nvPr>
            <p:ph type="dt" sz="half" idx="10"/>
          </p:nvPr>
        </p:nvSpPr>
        <p:spPr/>
        <p:txBody>
          <a:bodyPr/>
          <a:lstStyle>
            <a:lvl1pPr>
              <a:defRPr>
                <a:solidFill>
                  <a:schemeClr val="accent2"/>
                </a:solidFill>
              </a:defRPr>
            </a:lvl1pPr>
          </a:lstStyle>
          <a:p>
            <a:fld id="{AA9B7014-376D-9844-A82E-AB7F087D3FC6}" type="datetime1">
              <a:rPr lang="en-GB" smtClean="0"/>
              <a:t>22/04/2024</a:t>
            </a:fld>
            <a:endParaRPr lang="en-GB"/>
          </a:p>
        </p:txBody>
      </p:sp>
      <p:sp>
        <p:nvSpPr>
          <p:cNvPr id="4" name="Footer Placeholder 3">
            <a:extLst>
              <a:ext uri="{FF2B5EF4-FFF2-40B4-BE49-F238E27FC236}">
                <a16:creationId xmlns:a16="http://schemas.microsoft.com/office/drawing/2014/main" id="{E9BACF59-AA9B-0D9C-2976-3F980AA4DDC5}"/>
              </a:ext>
            </a:extLst>
          </p:cNvPr>
          <p:cNvSpPr>
            <a:spLocks noGrp="1"/>
          </p:cNvSpPr>
          <p:nvPr>
            <p:ph type="ftr" sz="quarter" idx="11"/>
          </p:nvPr>
        </p:nvSpPr>
        <p:spPr/>
        <p:txBody>
          <a:bodyPr/>
          <a:lstStyle>
            <a:lvl1pPr>
              <a:defRPr>
                <a:solidFill>
                  <a:schemeClr val="accent2"/>
                </a:solidFill>
              </a:defRPr>
            </a:lvl1pPr>
          </a:lstStyle>
          <a:p>
            <a:r>
              <a:rPr lang="en-GB"/>
              <a:t>Business use only</a:t>
            </a:r>
          </a:p>
        </p:txBody>
      </p:sp>
      <p:sp>
        <p:nvSpPr>
          <p:cNvPr id="5" name="Slide Number Placeholder 4">
            <a:extLst>
              <a:ext uri="{FF2B5EF4-FFF2-40B4-BE49-F238E27FC236}">
                <a16:creationId xmlns:a16="http://schemas.microsoft.com/office/drawing/2014/main" id="{097C0FDA-1699-1DC7-4714-62D2CE27EA4E}"/>
              </a:ext>
            </a:extLst>
          </p:cNvPr>
          <p:cNvSpPr>
            <a:spLocks noGrp="1"/>
          </p:cNvSpPr>
          <p:nvPr>
            <p:ph type="sldNum" sz="quarter" idx="12"/>
          </p:nvPr>
        </p:nvSpPr>
        <p:spPr/>
        <p:txBody>
          <a:bodyPr/>
          <a:lstStyle>
            <a:lvl1pPr>
              <a:defRPr>
                <a:solidFill>
                  <a:schemeClr val="accent2"/>
                </a:solidFill>
              </a:defRPr>
            </a:lvl1pPr>
          </a:lstStyle>
          <a:p>
            <a:fld id="{A31C51CB-94C2-40E2-B070-08CEE3D6A386}" type="slidenum">
              <a:rPr lang="en-GB" smtClean="0"/>
              <a:pPr/>
              <a:t>‹#›</a:t>
            </a:fld>
            <a:endParaRPr lang="en-GB"/>
          </a:p>
        </p:txBody>
      </p:sp>
      <p:sp>
        <p:nvSpPr>
          <p:cNvPr id="6" name="Title 1">
            <a:extLst>
              <a:ext uri="{FF2B5EF4-FFF2-40B4-BE49-F238E27FC236}">
                <a16:creationId xmlns:a16="http://schemas.microsoft.com/office/drawing/2014/main" id="{234EB02C-68D8-0798-0BF6-242C66E78641}"/>
              </a:ext>
            </a:extLst>
          </p:cNvPr>
          <p:cNvSpPr>
            <a:spLocks noGrp="1"/>
          </p:cNvSpPr>
          <p:nvPr>
            <p:ph type="title"/>
          </p:nvPr>
        </p:nvSpPr>
        <p:spPr>
          <a:xfrm>
            <a:off x="323999" y="204716"/>
            <a:ext cx="9756000" cy="4203771"/>
          </a:xfrm>
        </p:spPr>
        <p:txBody>
          <a:bodyPr/>
          <a:lstStyle>
            <a:lvl1pPr>
              <a:lnSpc>
                <a:spcPct val="90000"/>
              </a:lnSpc>
              <a:defRPr sz="7600" spc="-150" baseline="0">
                <a:solidFill>
                  <a:schemeClr val="accent2"/>
                </a:solidFill>
              </a:defRPr>
            </a:lvl1pPr>
          </a:lstStyle>
          <a:p>
            <a:r>
              <a:rPr lang="en-US"/>
              <a:t>Click to edit Master title style</a:t>
            </a:r>
            <a:endParaRPr lang="en-GB"/>
          </a:p>
        </p:txBody>
      </p:sp>
      <p:pic>
        <p:nvPicPr>
          <p:cNvPr id="7" name="Picture 6">
            <a:extLst>
              <a:ext uri="{FF2B5EF4-FFF2-40B4-BE49-F238E27FC236}">
                <a16:creationId xmlns:a16="http://schemas.microsoft.com/office/drawing/2014/main" id="{5F07DBD4-6485-C7E6-BC3C-429122E4503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56800" y="6375600"/>
            <a:ext cx="1177200" cy="169804"/>
          </a:xfrm>
          <a:prstGeom prst="rect">
            <a:avLst/>
          </a:prstGeom>
        </p:spPr>
      </p:pic>
    </p:spTree>
    <p:extLst>
      <p:ext uri="{BB962C8B-B14F-4D97-AF65-F5344CB8AC3E}">
        <p14:creationId xmlns:p14="http://schemas.microsoft.com/office/powerpoint/2010/main" val="400450580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 Chart (Sand)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6AB44-84AE-0C2F-435C-4073C3EC848A}"/>
              </a:ext>
            </a:extLst>
          </p:cNvPr>
          <p:cNvSpPr>
            <a:spLocks noGrp="1"/>
          </p:cNvSpPr>
          <p:nvPr>
            <p:ph type="title"/>
          </p:nvPr>
        </p:nvSpPr>
        <p:spPr>
          <a:xfrm>
            <a:off x="324000" y="241527"/>
            <a:ext cx="5211614" cy="1517423"/>
          </a:xfr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7DB6D06-C2F3-5A0F-170C-BDC78156FB21}"/>
              </a:ext>
            </a:extLst>
          </p:cNvPr>
          <p:cNvSpPr>
            <a:spLocks noGrp="1"/>
          </p:cNvSpPr>
          <p:nvPr>
            <p:ph type="dt" sz="half" idx="10"/>
          </p:nvPr>
        </p:nvSpPr>
        <p:spPr/>
        <p:txBody>
          <a:bodyPr/>
          <a:lstStyle/>
          <a:p>
            <a:fld id="{3FE303A0-33FB-4B47-887D-DF11025D18B3}" type="datetime1">
              <a:rPr lang="en-GB" smtClean="0"/>
              <a:t>22/04/2024</a:t>
            </a:fld>
            <a:endParaRPr lang="en-GB"/>
          </a:p>
        </p:txBody>
      </p:sp>
      <p:sp>
        <p:nvSpPr>
          <p:cNvPr id="4" name="Footer Placeholder 3">
            <a:extLst>
              <a:ext uri="{FF2B5EF4-FFF2-40B4-BE49-F238E27FC236}">
                <a16:creationId xmlns:a16="http://schemas.microsoft.com/office/drawing/2014/main" id="{E9BACF59-AA9B-0D9C-2976-3F980AA4DDC5}"/>
              </a:ext>
            </a:extLst>
          </p:cNvPr>
          <p:cNvSpPr>
            <a:spLocks noGrp="1"/>
          </p:cNvSpPr>
          <p:nvPr>
            <p:ph type="ftr" sz="quarter" idx="11"/>
          </p:nvPr>
        </p:nvSpPr>
        <p:spPr/>
        <p:txBody>
          <a:bodyPr/>
          <a:lstStyle/>
          <a:p>
            <a:r>
              <a:rPr lang="en-GB"/>
              <a:t>Business use only</a:t>
            </a:r>
          </a:p>
        </p:txBody>
      </p:sp>
      <p:sp>
        <p:nvSpPr>
          <p:cNvPr id="5" name="Slide Number Placeholder 4">
            <a:extLst>
              <a:ext uri="{FF2B5EF4-FFF2-40B4-BE49-F238E27FC236}">
                <a16:creationId xmlns:a16="http://schemas.microsoft.com/office/drawing/2014/main" id="{097C0FDA-1699-1DC7-4714-62D2CE27EA4E}"/>
              </a:ext>
            </a:extLst>
          </p:cNvPr>
          <p:cNvSpPr>
            <a:spLocks noGrp="1"/>
          </p:cNvSpPr>
          <p:nvPr>
            <p:ph type="sldNum" sz="quarter" idx="12"/>
          </p:nvPr>
        </p:nvSpPr>
        <p:spPr/>
        <p:txBody>
          <a:bodyPr/>
          <a:lstStyle/>
          <a:p>
            <a:fld id="{A31C51CB-94C2-40E2-B070-08CEE3D6A386}" type="slidenum">
              <a:rPr lang="en-GB" smtClean="0"/>
              <a:t>‹#›</a:t>
            </a:fld>
            <a:endParaRPr lang="en-GB"/>
          </a:p>
        </p:txBody>
      </p:sp>
      <p:sp>
        <p:nvSpPr>
          <p:cNvPr id="12" name="Chart Placeholder 11">
            <a:extLst>
              <a:ext uri="{FF2B5EF4-FFF2-40B4-BE49-F238E27FC236}">
                <a16:creationId xmlns:a16="http://schemas.microsoft.com/office/drawing/2014/main" id="{A23DAD97-52E4-C022-6267-BA7579E42A6C}"/>
              </a:ext>
            </a:extLst>
          </p:cNvPr>
          <p:cNvSpPr>
            <a:spLocks noGrp="1"/>
          </p:cNvSpPr>
          <p:nvPr>
            <p:ph type="chart" sz="quarter" idx="13"/>
          </p:nvPr>
        </p:nvSpPr>
        <p:spPr>
          <a:xfrm>
            <a:off x="4719638" y="334962"/>
            <a:ext cx="7153275" cy="5999849"/>
          </a:xfrm>
        </p:spPr>
        <p:txBody>
          <a:bodyPr/>
          <a:lstStyle>
            <a:lvl1pPr>
              <a:defRPr sz="1400"/>
            </a:lvl1pPr>
          </a:lstStyle>
          <a:p>
            <a:r>
              <a:rPr lang="en-US"/>
              <a:t>Click icon to add chart</a:t>
            </a:r>
            <a:endParaRPr lang="en-GB"/>
          </a:p>
        </p:txBody>
      </p:sp>
      <p:sp>
        <p:nvSpPr>
          <p:cNvPr id="7" name="Content Placeholder 2">
            <a:extLst>
              <a:ext uri="{FF2B5EF4-FFF2-40B4-BE49-F238E27FC236}">
                <a16:creationId xmlns:a16="http://schemas.microsoft.com/office/drawing/2014/main" id="{EED1EA57-5AB9-6431-7B24-E6919E25B87E}"/>
              </a:ext>
            </a:extLst>
          </p:cNvPr>
          <p:cNvSpPr>
            <a:spLocks noGrp="1"/>
          </p:cNvSpPr>
          <p:nvPr>
            <p:ph idx="1"/>
          </p:nvPr>
        </p:nvSpPr>
        <p:spPr>
          <a:xfrm>
            <a:off x="325438" y="3398363"/>
            <a:ext cx="3749675" cy="2600800"/>
          </a:xfrm>
        </p:spPr>
        <p:txBody>
          <a:bodyPr numCol="1" spcCol="144000"/>
          <a:lstStyle>
            <a:lvl1pPr>
              <a:defRPr sz="1300">
                <a:solidFill>
                  <a:schemeClr val="accent2"/>
                </a:solidFill>
              </a:defRPr>
            </a:lvl1pPr>
            <a:lvl2pPr>
              <a:defRPr sz="1300">
                <a:solidFill>
                  <a:schemeClr val="accent2"/>
                </a:solidFill>
              </a:defRPr>
            </a:lvl2pPr>
            <a:lvl3pPr>
              <a:buClrTx/>
              <a:defRPr sz="1300">
                <a:solidFill>
                  <a:schemeClr val="accent2"/>
                </a:solidFill>
              </a:defRPr>
            </a:lvl3pPr>
            <a:lvl4pPr>
              <a:buClrTx/>
              <a:defRPr sz="1300">
                <a:solidFill>
                  <a:schemeClr val="accent2"/>
                </a:solidFill>
              </a:defRPr>
            </a:lvl4pPr>
            <a:lvl5pPr>
              <a:buClrTx/>
              <a:defRPr sz="1300">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Picture 7">
            <a:extLst>
              <a:ext uri="{FF2B5EF4-FFF2-40B4-BE49-F238E27FC236}">
                <a16:creationId xmlns:a16="http://schemas.microsoft.com/office/drawing/2014/main" id="{50DD2A1F-B42B-67C4-0B1E-CF51BCE3D7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56800" y="6375600"/>
            <a:ext cx="1177200" cy="169804"/>
          </a:xfrm>
          <a:prstGeom prst="rect">
            <a:avLst/>
          </a:prstGeom>
        </p:spPr>
      </p:pic>
      <p:sp>
        <p:nvSpPr>
          <p:cNvPr id="6" name="Text Placeholder 9">
            <a:extLst>
              <a:ext uri="{FF2B5EF4-FFF2-40B4-BE49-F238E27FC236}">
                <a16:creationId xmlns:a16="http://schemas.microsoft.com/office/drawing/2014/main" id="{62391E55-94AF-BEDE-C96E-DE7F42D37C4E}"/>
              </a:ext>
            </a:extLst>
          </p:cNvPr>
          <p:cNvSpPr>
            <a:spLocks noGrp="1"/>
          </p:cNvSpPr>
          <p:nvPr>
            <p:ph type="body" sz="quarter" idx="14" hasCustomPrompt="1"/>
          </p:nvPr>
        </p:nvSpPr>
        <p:spPr>
          <a:xfrm>
            <a:off x="323999" y="5516328"/>
            <a:ext cx="3751113" cy="636072"/>
          </a:xfrm>
        </p:spPr>
        <p:txBody>
          <a:bodyPr anchor="b">
            <a:noAutofit/>
          </a:bodyPr>
          <a:lstStyle>
            <a:lvl1pPr>
              <a:spcBef>
                <a:spcPts val="100"/>
              </a:spcBef>
              <a:defRPr sz="800"/>
            </a:lvl1pPr>
            <a:lvl2pPr>
              <a:spcBef>
                <a:spcPts val="100"/>
              </a:spcBef>
              <a:defRPr sz="800"/>
            </a:lvl2pPr>
            <a:lvl3pPr>
              <a:spcBef>
                <a:spcPts val="100"/>
              </a:spcBef>
              <a:defRPr sz="800"/>
            </a:lvl3pPr>
            <a:lvl4pPr>
              <a:spcBef>
                <a:spcPts val="100"/>
              </a:spcBef>
              <a:defRPr sz="800"/>
            </a:lvl4pPr>
            <a:lvl5pPr>
              <a:spcBef>
                <a:spcPts val="100"/>
              </a:spcBef>
              <a:defRPr sz="800"/>
            </a:lvl5pPr>
          </a:lstStyle>
          <a:p>
            <a:pPr lvl="0"/>
            <a:r>
              <a:rPr lang="en-GB"/>
              <a:t>Reference/source</a:t>
            </a:r>
          </a:p>
        </p:txBody>
      </p:sp>
    </p:spTree>
    <p:extLst>
      <p:ext uri="{BB962C8B-B14F-4D97-AF65-F5344CB8AC3E}">
        <p14:creationId xmlns:p14="http://schemas.microsoft.com/office/powerpoint/2010/main" val="48391438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 2 Charts (Sand)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6AB44-84AE-0C2F-435C-4073C3EC848A}"/>
              </a:ext>
            </a:extLst>
          </p:cNvPr>
          <p:cNvSpPr>
            <a:spLocks noGrp="1"/>
          </p:cNvSpPr>
          <p:nvPr>
            <p:ph type="title"/>
          </p:nvPr>
        </p:nvSpPr>
        <p:spPr>
          <a:xfrm>
            <a:off x="323998" y="241527"/>
            <a:ext cx="9756000" cy="1517423"/>
          </a:xfr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7DB6D06-C2F3-5A0F-170C-BDC78156FB21}"/>
              </a:ext>
            </a:extLst>
          </p:cNvPr>
          <p:cNvSpPr>
            <a:spLocks noGrp="1"/>
          </p:cNvSpPr>
          <p:nvPr>
            <p:ph type="dt" sz="half" idx="10"/>
          </p:nvPr>
        </p:nvSpPr>
        <p:spPr/>
        <p:txBody>
          <a:bodyPr/>
          <a:lstStyle/>
          <a:p>
            <a:fld id="{BE5211F6-8AD6-8245-8DF0-38B5924C15CC}" type="datetime1">
              <a:rPr lang="en-GB" smtClean="0"/>
              <a:t>22/04/2024</a:t>
            </a:fld>
            <a:endParaRPr lang="en-GB"/>
          </a:p>
        </p:txBody>
      </p:sp>
      <p:sp>
        <p:nvSpPr>
          <p:cNvPr id="4" name="Footer Placeholder 3">
            <a:extLst>
              <a:ext uri="{FF2B5EF4-FFF2-40B4-BE49-F238E27FC236}">
                <a16:creationId xmlns:a16="http://schemas.microsoft.com/office/drawing/2014/main" id="{E9BACF59-AA9B-0D9C-2976-3F980AA4DDC5}"/>
              </a:ext>
            </a:extLst>
          </p:cNvPr>
          <p:cNvSpPr>
            <a:spLocks noGrp="1"/>
          </p:cNvSpPr>
          <p:nvPr>
            <p:ph type="ftr" sz="quarter" idx="11"/>
          </p:nvPr>
        </p:nvSpPr>
        <p:spPr/>
        <p:txBody>
          <a:bodyPr/>
          <a:lstStyle/>
          <a:p>
            <a:r>
              <a:rPr lang="en-GB"/>
              <a:t>Business use only</a:t>
            </a:r>
          </a:p>
        </p:txBody>
      </p:sp>
      <p:sp>
        <p:nvSpPr>
          <p:cNvPr id="5" name="Slide Number Placeholder 4">
            <a:extLst>
              <a:ext uri="{FF2B5EF4-FFF2-40B4-BE49-F238E27FC236}">
                <a16:creationId xmlns:a16="http://schemas.microsoft.com/office/drawing/2014/main" id="{097C0FDA-1699-1DC7-4714-62D2CE27EA4E}"/>
              </a:ext>
            </a:extLst>
          </p:cNvPr>
          <p:cNvSpPr>
            <a:spLocks noGrp="1"/>
          </p:cNvSpPr>
          <p:nvPr>
            <p:ph type="sldNum" sz="quarter" idx="12"/>
          </p:nvPr>
        </p:nvSpPr>
        <p:spPr/>
        <p:txBody>
          <a:bodyPr/>
          <a:lstStyle/>
          <a:p>
            <a:fld id="{A31C51CB-94C2-40E2-B070-08CEE3D6A386}" type="slidenum">
              <a:rPr lang="en-GB" smtClean="0"/>
              <a:t>‹#›</a:t>
            </a:fld>
            <a:endParaRPr lang="en-GB"/>
          </a:p>
        </p:txBody>
      </p:sp>
      <p:sp>
        <p:nvSpPr>
          <p:cNvPr id="7" name="Content Placeholder 2">
            <a:extLst>
              <a:ext uri="{FF2B5EF4-FFF2-40B4-BE49-F238E27FC236}">
                <a16:creationId xmlns:a16="http://schemas.microsoft.com/office/drawing/2014/main" id="{EED1EA57-5AB9-6431-7B24-E6919E25B87E}"/>
              </a:ext>
            </a:extLst>
          </p:cNvPr>
          <p:cNvSpPr>
            <a:spLocks noGrp="1"/>
          </p:cNvSpPr>
          <p:nvPr>
            <p:ph idx="1"/>
          </p:nvPr>
        </p:nvSpPr>
        <p:spPr>
          <a:xfrm>
            <a:off x="325439" y="1871221"/>
            <a:ext cx="2768600" cy="2537267"/>
          </a:xfrm>
        </p:spPr>
        <p:txBody>
          <a:bodyPr numCol="1" spcCol="144000"/>
          <a:lstStyle>
            <a:lvl1pPr>
              <a:defRPr sz="1300">
                <a:solidFill>
                  <a:schemeClr val="accent2"/>
                </a:solidFill>
              </a:defRPr>
            </a:lvl1pPr>
            <a:lvl2pPr>
              <a:defRPr sz="1300">
                <a:solidFill>
                  <a:schemeClr val="accent2"/>
                </a:solidFill>
              </a:defRPr>
            </a:lvl2pPr>
            <a:lvl3pPr>
              <a:buClrTx/>
              <a:defRPr sz="1300">
                <a:solidFill>
                  <a:schemeClr val="accent2"/>
                </a:solidFill>
              </a:defRPr>
            </a:lvl3pPr>
            <a:lvl4pPr>
              <a:buClrTx/>
              <a:defRPr sz="1300">
                <a:solidFill>
                  <a:schemeClr val="accent2"/>
                </a:solidFill>
              </a:defRPr>
            </a:lvl4pPr>
            <a:lvl5pPr>
              <a:buClrTx/>
              <a:defRPr sz="1300">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hart Placeholder 10">
            <a:extLst>
              <a:ext uri="{FF2B5EF4-FFF2-40B4-BE49-F238E27FC236}">
                <a16:creationId xmlns:a16="http://schemas.microsoft.com/office/drawing/2014/main" id="{EAE7C818-6813-761A-7F52-2F5FDB90DFCB}"/>
              </a:ext>
            </a:extLst>
          </p:cNvPr>
          <p:cNvSpPr>
            <a:spLocks noGrp="1"/>
          </p:cNvSpPr>
          <p:nvPr>
            <p:ph type="chart" sz="quarter" idx="13"/>
          </p:nvPr>
        </p:nvSpPr>
        <p:spPr>
          <a:xfrm>
            <a:off x="4075113" y="1871221"/>
            <a:ext cx="3730281" cy="4280342"/>
          </a:xfrm>
        </p:spPr>
        <p:txBody>
          <a:bodyPr/>
          <a:lstStyle>
            <a:lvl1pPr>
              <a:defRPr sz="1400"/>
            </a:lvl1pPr>
          </a:lstStyle>
          <a:p>
            <a:r>
              <a:rPr lang="en-US"/>
              <a:t>Click icon to add chart</a:t>
            </a:r>
            <a:endParaRPr lang="en-GB"/>
          </a:p>
        </p:txBody>
      </p:sp>
      <p:sp>
        <p:nvSpPr>
          <p:cNvPr id="13" name="Chart Placeholder 10">
            <a:extLst>
              <a:ext uri="{FF2B5EF4-FFF2-40B4-BE49-F238E27FC236}">
                <a16:creationId xmlns:a16="http://schemas.microsoft.com/office/drawing/2014/main" id="{5B479BFC-AEF1-7C0B-9EDE-283D9E35837E}"/>
              </a:ext>
            </a:extLst>
          </p:cNvPr>
          <p:cNvSpPr>
            <a:spLocks noGrp="1"/>
          </p:cNvSpPr>
          <p:nvPr>
            <p:ph type="chart" sz="quarter" idx="14"/>
          </p:nvPr>
        </p:nvSpPr>
        <p:spPr>
          <a:xfrm>
            <a:off x="7969250" y="1871221"/>
            <a:ext cx="3730281" cy="4280342"/>
          </a:xfrm>
        </p:spPr>
        <p:txBody>
          <a:bodyPr/>
          <a:lstStyle>
            <a:lvl1pPr>
              <a:defRPr sz="1400"/>
            </a:lvl1pPr>
          </a:lstStyle>
          <a:p>
            <a:r>
              <a:rPr lang="en-US"/>
              <a:t>Click icon to add chart</a:t>
            </a:r>
            <a:endParaRPr lang="en-GB"/>
          </a:p>
        </p:txBody>
      </p:sp>
      <p:pic>
        <p:nvPicPr>
          <p:cNvPr id="8" name="Picture 7">
            <a:extLst>
              <a:ext uri="{FF2B5EF4-FFF2-40B4-BE49-F238E27FC236}">
                <a16:creationId xmlns:a16="http://schemas.microsoft.com/office/drawing/2014/main" id="{99C85144-149F-2345-2193-229E0679E33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56800" y="6375600"/>
            <a:ext cx="1177200" cy="169804"/>
          </a:xfrm>
          <a:prstGeom prst="rect">
            <a:avLst/>
          </a:prstGeom>
        </p:spPr>
      </p:pic>
      <p:sp>
        <p:nvSpPr>
          <p:cNvPr id="6" name="Text Placeholder 9">
            <a:extLst>
              <a:ext uri="{FF2B5EF4-FFF2-40B4-BE49-F238E27FC236}">
                <a16:creationId xmlns:a16="http://schemas.microsoft.com/office/drawing/2014/main" id="{F276FA4B-4DDC-C3DD-06C3-B59D029CA493}"/>
              </a:ext>
            </a:extLst>
          </p:cNvPr>
          <p:cNvSpPr>
            <a:spLocks noGrp="1"/>
          </p:cNvSpPr>
          <p:nvPr>
            <p:ph type="body" sz="quarter" idx="15" hasCustomPrompt="1"/>
          </p:nvPr>
        </p:nvSpPr>
        <p:spPr>
          <a:xfrm>
            <a:off x="323999" y="5516328"/>
            <a:ext cx="3751113" cy="636072"/>
          </a:xfrm>
        </p:spPr>
        <p:txBody>
          <a:bodyPr anchor="b">
            <a:noAutofit/>
          </a:bodyPr>
          <a:lstStyle>
            <a:lvl1pPr>
              <a:spcBef>
                <a:spcPts val="100"/>
              </a:spcBef>
              <a:defRPr sz="800"/>
            </a:lvl1pPr>
            <a:lvl2pPr>
              <a:spcBef>
                <a:spcPts val="100"/>
              </a:spcBef>
              <a:defRPr sz="800"/>
            </a:lvl2pPr>
            <a:lvl3pPr>
              <a:spcBef>
                <a:spcPts val="100"/>
              </a:spcBef>
              <a:defRPr sz="800"/>
            </a:lvl3pPr>
            <a:lvl4pPr>
              <a:spcBef>
                <a:spcPts val="100"/>
              </a:spcBef>
              <a:defRPr sz="800"/>
            </a:lvl4pPr>
            <a:lvl5pPr>
              <a:spcBef>
                <a:spcPts val="100"/>
              </a:spcBef>
              <a:defRPr sz="800"/>
            </a:lvl5pPr>
          </a:lstStyle>
          <a:p>
            <a:pPr lvl="0"/>
            <a:r>
              <a:rPr lang="en-GB"/>
              <a:t>Reference/source</a:t>
            </a:r>
          </a:p>
        </p:txBody>
      </p:sp>
    </p:spTree>
    <p:extLst>
      <p:ext uri="{BB962C8B-B14F-4D97-AF65-F5344CB8AC3E}">
        <p14:creationId xmlns:p14="http://schemas.microsoft.com/office/powerpoint/2010/main" val="276861829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 2 Charts (Blue) Right">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6AB44-84AE-0C2F-435C-4073C3EC848A}"/>
              </a:ext>
            </a:extLst>
          </p:cNvPr>
          <p:cNvSpPr>
            <a:spLocks noGrp="1"/>
          </p:cNvSpPr>
          <p:nvPr>
            <p:ph type="title"/>
          </p:nvPr>
        </p:nvSpPr>
        <p:spPr>
          <a:xfrm>
            <a:off x="323998" y="241527"/>
            <a:ext cx="9756000" cy="1517423"/>
          </a:xfrm>
        </p:spPr>
        <p:txBody>
          <a:bodyPr/>
          <a:lstStyle>
            <a:lvl1pPr>
              <a:defRPr>
                <a:solidFill>
                  <a:schemeClr val="bg1"/>
                </a:solidFill>
              </a:defRPr>
            </a:lvl1pPr>
          </a:lstStyle>
          <a:p>
            <a:r>
              <a:rPr lang="en-US"/>
              <a:t>Click to edit Master title style</a:t>
            </a:r>
            <a:endParaRPr lang="en-GB"/>
          </a:p>
        </p:txBody>
      </p:sp>
      <p:sp>
        <p:nvSpPr>
          <p:cNvPr id="3" name="Date Placeholder 2">
            <a:extLst>
              <a:ext uri="{FF2B5EF4-FFF2-40B4-BE49-F238E27FC236}">
                <a16:creationId xmlns:a16="http://schemas.microsoft.com/office/drawing/2014/main" id="{87DB6D06-C2F3-5A0F-170C-BDC78156FB21}"/>
              </a:ext>
            </a:extLst>
          </p:cNvPr>
          <p:cNvSpPr>
            <a:spLocks noGrp="1"/>
          </p:cNvSpPr>
          <p:nvPr>
            <p:ph type="dt" sz="half" idx="10"/>
          </p:nvPr>
        </p:nvSpPr>
        <p:spPr/>
        <p:txBody>
          <a:bodyPr/>
          <a:lstStyle>
            <a:lvl1pPr>
              <a:defRPr>
                <a:solidFill>
                  <a:schemeClr val="bg1"/>
                </a:solidFill>
              </a:defRPr>
            </a:lvl1pPr>
          </a:lstStyle>
          <a:p>
            <a:fld id="{AF6F08DB-6726-9F42-A9F6-596D2793A074}" type="datetime1">
              <a:rPr lang="en-GB" smtClean="0"/>
              <a:t>22/04/2024</a:t>
            </a:fld>
            <a:endParaRPr lang="en-GB"/>
          </a:p>
        </p:txBody>
      </p:sp>
      <p:sp>
        <p:nvSpPr>
          <p:cNvPr id="4" name="Footer Placeholder 3">
            <a:extLst>
              <a:ext uri="{FF2B5EF4-FFF2-40B4-BE49-F238E27FC236}">
                <a16:creationId xmlns:a16="http://schemas.microsoft.com/office/drawing/2014/main" id="{E9BACF59-AA9B-0D9C-2976-3F980AA4DDC5}"/>
              </a:ext>
            </a:extLst>
          </p:cNvPr>
          <p:cNvSpPr>
            <a:spLocks noGrp="1"/>
          </p:cNvSpPr>
          <p:nvPr>
            <p:ph type="ftr" sz="quarter" idx="11"/>
          </p:nvPr>
        </p:nvSpPr>
        <p:spPr/>
        <p:txBody>
          <a:bodyPr/>
          <a:lstStyle>
            <a:lvl1pPr>
              <a:defRPr>
                <a:solidFill>
                  <a:schemeClr val="bg1"/>
                </a:solidFill>
              </a:defRPr>
            </a:lvl1pPr>
          </a:lstStyle>
          <a:p>
            <a:r>
              <a:rPr lang="en-GB"/>
              <a:t>Business use only</a:t>
            </a:r>
          </a:p>
        </p:txBody>
      </p:sp>
      <p:sp>
        <p:nvSpPr>
          <p:cNvPr id="5" name="Slide Number Placeholder 4">
            <a:extLst>
              <a:ext uri="{FF2B5EF4-FFF2-40B4-BE49-F238E27FC236}">
                <a16:creationId xmlns:a16="http://schemas.microsoft.com/office/drawing/2014/main" id="{097C0FDA-1699-1DC7-4714-62D2CE27EA4E}"/>
              </a:ext>
            </a:extLst>
          </p:cNvPr>
          <p:cNvSpPr>
            <a:spLocks noGrp="1"/>
          </p:cNvSpPr>
          <p:nvPr>
            <p:ph type="sldNum" sz="quarter" idx="12"/>
          </p:nvPr>
        </p:nvSpPr>
        <p:spPr/>
        <p:txBody>
          <a:bodyPr/>
          <a:lstStyle>
            <a:lvl1pPr>
              <a:defRPr>
                <a:solidFill>
                  <a:schemeClr val="bg1"/>
                </a:solidFill>
              </a:defRPr>
            </a:lvl1pPr>
          </a:lstStyle>
          <a:p>
            <a:fld id="{A31C51CB-94C2-40E2-B070-08CEE3D6A386}" type="slidenum">
              <a:rPr lang="en-GB" smtClean="0"/>
              <a:pPr/>
              <a:t>‹#›</a:t>
            </a:fld>
            <a:endParaRPr lang="en-GB"/>
          </a:p>
        </p:txBody>
      </p:sp>
      <p:sp>
        <p:nvSpPr>
          <p:cNvPr id="7" name="Content Placeholder 2">
            <a:extLst>
              <a:ext uri="{FF2B5EF4-FFF2-40B4-BE49-F238E27FC236}">
                <a16:creationId xmlns:a16="http://schemas.microsoft.com/office/drawing/2014/main" id="{EED1EA57-5AB9-6431-7B24-E6919E25B87E}"/>
              </a:ext>
            </a:extLst>
          </p:cNvPr>
          <p:cNvSpPr>
            <a:spLocks noGrp="1"/>
          </p:cNvSpPr>
          <p:nvPr>
            <p:ph idx="1"/>
          </p:nvPr>
        </p:nvSpPr>
        <p:spPr>
          <a:xfrm>
            <a:off x="325439" y="1871221"/>
            <a:ext cx="2768600" cy="2537267"/>
          </a:xfrm>
        </p:spPr>
        <p:txBody>
          <a:bodyPr numCol="1" spcCol="144000"/>
          <a:lstStyle>
            <a:lvl1pPr>
              <a:defRPr sz="1300">
                <a:solidFill>
                  <a:schemeClr val="bg1"/>
                </a:solidFill>
              </a:defRPr>
            </a:lvl1pPr>
            <a:lvl2pPr>
              <a:defRPr sz="1300">
                <a:solidFill>
                  <a:schemeClr val="bg1"/>
                </a:solidFill>
              </a:defRPr>
            </a:lvl2pPr>
            <a:lvl3pPr>
              <a:buClrTx/>
              <a:defRPr sz="1300">
                <a:solidFill>
                  <a:schemeClr val="bg1"/>
                </a:solidFill>
              </a:defRPr>
            </a:lvl3pPr>
            <a:lvl4pPr>
              <a:buClrTx/>
              <a:defRPr sz="1300">
                <a:solidFill>
                  <a:schemeClr val="bg1"/>
                </a:solidFill>
              </a:defRPr>
            </a:lvl4pPr>
            <a:lvl5pPr>
              <a:buClrTx/>
              <a:defRPr sz="13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hart Placeholder 10">
            <a:extLst>
              <a:ext uri="{FF2B5EF4-FFF2-40B4-BE49-F238E27FC236}">
                <a16:creationId xmlns:a16="http://schemas.microsoft.com/office/drawing/2014/main" id="{EAE7C818-6813-761A-7F52-2F5FDB90DFCB}"/>
              </a:ext>
            </a:extLst>
          </p:cNvPr>
          <p:cNvSpPr>
            <a:spLocks noGrp="1"/>
          </p:cNvSpPr>
          <p:nvPr>
            <p:ph type="chart" sz="quarter" idx="13"/>
          </p:nvPr>
        </p:nvSpPr>
        <p:spPr>
          <a:xfrm>
            <a:off x="4075113" y="1871221"/>
            <a:ext cx="3730281" cy="4280342"/>
          </a:xfrm>
        </p:spPr>
        <p:txBody>
          <a:bodyPr/>
          <a:lstStyle>
            <a:lvl1pPr>
              <a:defRPr sz="1400">
                <a:solidFill>
                  <a:schemeClr val="bg1"/>
                </a:solidFill>
              </a:defRPr>
            </a:lvl1pPr>
          </a:lstStyle>
          <a:p>
            <a:r>
              <a:rPr lang="en-US"/>
              <a:t>Click icon to add chart</a:t>
            </a:r>
            <a:endParaRPr lang="en-GB"/>
          </a:p>
        </p:txBody>
      </p:sp>
      <p:sp>
        <p:nvSpPr>
          <p:cNvPr id="13" name="Chart Placeholder 10">
            <a:extLst>
              <a:ext uri="{FF2B5EF4-FFF2-40B4-BE49-F238E27FC236}">
                <a16:creationId xmlns:a16="http://schemas.microsoft.com/office/drawing/2014/main" id="{5B479BFC-AEF1-7C0B-9EDE-283D9E35837E}"/>
              </a:ext>
            </a:extLst>
          </p:cNvPr>
          <p:cNvSpPr>
            <a:spLocks noGrp="1"/>
          </p:cNvSpPr>
          <p:nvPr>
            <p:ph type="chart" sz="quarter" idx="14"/>
          </p:nvPr>
        </p:nvSpPr>
        <p:spPr>
          <a:xfrm>
            <a:off x="7969250" y="1871221"/>
            <a:ext cx="3730281" cy="4280342"/>
          </a:xfrm>
        </p:spPr>
        <p:txBody>
          <a:bodyPr/>
          <a:lstStyle>
            <a:lvl1pPr>
              <a:defRPr sz="1400">
                <a:solidFill>
                  <a:schemeClr val="bg1"/>
                </a:solidFill>
              </a:defRPr>
            </a:lvl1pPr>
          </a:lstStyle>
          <a:p>
            <a:r>
              <a:rPr lang="en-US"/>
              <a:t>Click icon to add chart</a:t>
            </a:r>
            <a:endParaRPr lang="en-GB"/>
          </a:p>
        </p:txBody>
      </p:sp>
      <p:pic>
        <p:nvPicPr>
          <p:cNvPr id="6" name="Picture 5">
            <a:extLst>
              <a:ext uri="{FF2B5EF4-FFF2-40B4-BE49-F238E27FC236}">
                <a16:creationId xmlns:a16="http://schemas.microsoft.com/office/drawing/2014/main" id="{D932077F-018D-D6C1-3C2D-8FB7C3CF610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55630" y="6376026"/>
            <a:ext cx="1175538" cy="169565"/>
          </a:xfrm>
          <a:prstGeom prst="rect">
            <a:avLst/>
          </a:prstGeom>
        </p:spPr>
      </p:pic>
      <p:sp>
        <p:nvSpPr>
          <p:cNvPr id="8" name="Text Placeholder 9">
            <a:extLst>
              <a:ext uri="{FF2B5EF4-FFF2-40B4-BE49-F238E27FC236}">
                <a16:creationId xmlns:a16="http://schemas.microsoft.com/office/drawing/2014/main" id="{85463EE1-DEFE-B536-7F5C-9FBE3704D56D}"/>
              </a:ext>
            </a:extLst>
          </p:cNvPr>
          <p:cNvSpPr>
            <a:spLocks noGrp="1"/>
          </p:cNvSpPr>
          <p:nvPr>
            <p:ph type="body" sz="quarter" idx="15" hasCustomPrompt="1"/>
          </p:nvPr>
        </p:nvSpPr>
        <p:spPr>
          <a:xfrm>
            <a:off x="323999" y="5516328"/>
            <a:ext cx="3751113" cy="636072"/>
          </a:xfrm>
        </p:spPr>
        <p:txBody>
          <a:bodyPr anchor="b">
            <a:noAutofit/>
          </a:bodyPr>
          <a:lstStyle>
            <a:lvl1pPr>
              <a:spcBef>
                <a:spcPts val="100"/>
              </a:spcBef>
              <a:defRPr sz="800">
                <a:solidFill>
                  <a:schemeClr val="bg1"/>
                </a:solidFill>
              </a:defRPr>
            </a:lvl1pPr>
            <a:lvl2pPr>
              <a:spcBef>
                <a:spcPts val="100"/>
              </a:spcBef>
              <a:defRPr sz="800"/>
            </a:lvl2pPr>
            <a:lvl3pPr>
              <a:spcBef>
                <a:spcPts val="100"/>
              </a:spcBef>
              <a:defRPr sz="800"/>
            </a:lvl3pPr>
            <a:lvl4pPr>
              <a:spcBef>
                <a:spcPts val="100"/>
              </a:spcBef>
              <a:defRPr sz="800"/>
            </a:lvl4pPr>
            <a:lvl5pPr>
              <a:spcBef>
                <a:spcPts val="100"/>
              </a:spcBef>
              <a:defRPr sz="800"/>
            </a:lvl5pPr>
          </a:lstStyle>
          <a:p>
            <a:pPr lvl="0"/>
            <a:r>
              <a:rPr lang="en-GB"/>
              <a:t>Reference/source</a:t>
            </a:r>
          </a:p>
        </p:txBody>
      </p:sp>
    </p:spTree>
    <p:extLst>
      <p:ext uri="{BB962C8B-B14F-4D97-AF65-F5344CB8AC3E}">
        <p14:creationId xmlns:p14="http://schemas.microsoft.com/office/powerpoint/2010/main" val="2554281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D' crop 1">
    <p:bg>
      <p:bgPr>
        <a:solidFill>
          <a:schemeClr val="accent3"/>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B172587-5260-AA69-7C8F-657CE8E371C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600"/>
            <a:ext cx="12207492" cy="6868800"/>
          </a:xfrm>
          <a:prstGeom prst="rect">
            <a:avLst/>
          </a:prstGeom>
        </p:spPr>
      </p:pic>
      <p:sp>
        <p:nvSpPr>
          <p:cNvPr id="2" name="Title 1">
            <a:extLst>
              <a:ext uri="{FF2B5EF4-FFF2-40B4-BE49-F238E27FC236}">
                <a16:creationId xmlns:a16="http://schemas.microsoft.com/office/drawing/2014/main" id="{DAC89F71-0B0D-536C-BB85-858CCDE3FE1E}"/>
              </a:ext>
            </a:extLst>
          </p:cNvPr>
          <p:cNvSpPr>
            <a:spLocks noGrp="1"/>
          </p:cNvSpPr>
          <p:nvPr>
            <p:ph type="ctrTitle"/>
          </p:nvPr>
        </p:nvSpPr>
        <p:spPr>
          <a:xfrm>
            <a:off x="3746500" y="230958"/>
            <a:ext cx="6173788" cy="2064567"/>
          </a:xfrm>
        </p:spPr>
        <p:txBody>
          <a:bodyPr anchor="t" anchorCtr="0">
            <a:noAutofit/>
          </a:bodyPr>
          <a:lstStyle>
            <a:lvl1pPr algn="l">
              <a:lnSpc>
                <a:spcPct val="95000"/>
              </a:lnSpc>
              <a:defRPr sz="4200">
                <a:solidFill>
                  <a:schemeClr val="accent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C9F0AA1-FED0-B31E-A111-149E94245484}"/>
              </a:ext>
            </a:extLst>
          </p:cNvPr>
          <p:cNvSpPr>
            <a:spLocks noGrp="1"/>
          </p:cNvSpPr>
          <p:nvPr>
            <p:ph type="subTitle" idx="1"/>
          </p:nvPr>
        </p:nvSpPr>
        <p:spPr>
          <a:xfrm>
            <a:off x="3746499" y="2931736"/>
            <a:ext cx="4710113" cy="1476752"/>
          </a:xfrm>
        </p:spPr>
        <p:txBody>
          <a:bodyPr anchor="t" anchorCtr="0">
            <a:noAutofit/>
          </a:bodyPr>
          <a:lstStyle>
            <a:lvl1pPr marL="0" indent="0" algn="l">
              <a:spcBef>
                <a:spcPts val="0"/>
              </a:spcBef>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4" name="Picture 3">
            <a:extLst>
              <a:ext uri="{FF2B5EF4-FFF2-40B4-BE49-F238E27FC236}">
                <a16:creationId xmlns:a16="http://schemas.microsoft.com/office/drawing/2014/main" id="{E4DAA7BB-36E3-7FA2-0E37-B1649E10E28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90241" y="6286551"/>
            <a:ext cx="1747039" cy="252000"/>
          </a:xfrm>
          <a:prstGeom prst="rect">
            <a:avLst/>
          </a:prstGeom>
        </p:spPr>
      </p:pic>
    </p:spTree>
    <p:extLst>
      <p:ext uri="{BB962C8B-B14F-4D97-AF65-F5344CB8AC3E}">
        <p14:creationId xmlns:p14="http://schemas.microsoft.com/office/powerpoint/2010/main" val="217639791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 Chart Right (San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6AB44-84AE-0C2F-435C-4073C3EC848A}"/>
              </a:ext>
            </a:extLst>
          </p:cNvPr>
          <p:cNvSpPr>
            <a:spLocks noGrp="1"/>
          </p:cNvSpPr>
          <p:nvPr>
            <p:ph type="title"/>
          </p:nvPr>
        </p:nvSpPr>
        <p:spPr>
          <a:xfrm>
            <a:off x="324000" y="241527"/>
            <a:ext cx="5370363" cy="1517423"/>
          </a:xfr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7DB6D06-C2F3-5A0F-170C-BDC78156FB21}"/>
              </a:ext>
            </a:extLst>
          </p:cNvPr>
          <p:cNvSpPr>
            <a:spLocks noGrp="1"/>
          </p:cNvSpPr>
          <p:nvPr>
            <p:ph type="dt" sz="half" idx="10"/>
          </p:nvPr>
        </p:nvSpPr>
        <p:spPr/>
        <p:txBody>
          <a:bodyPr/>
          <a:lstStyle/>
          <a:p>
            <a:fld id="{5A416018-1C9C-074F-A99B-41FA79DEDB3F}" type="datetime1">
              <a:rPr lang="en-GB" smtClean="0"/>
              <a:t>22/04/2024</a:t>
            </a:fld>
            <a:endParaRPr lang="en-GB"/>
          </a:p>
        </p:txBody>
      </p:sp>
      <p:sp>
        <p:nvSpPr>
          <p:cNvPr id="4" name="Footer Placeholder 3">
            <a:extLst>
              <a:ext uri="{FF2B5EF4-FFF2-40B4-BE49-F238E27FC236}">
                <a16:creationId xmlns:a16="http://schemas.microsoft.com/office/drawing/2014/main" id="{E9BACF59-AA9B-0D9C-2976-3F980AA4DDC5}"/>
              </a:ext>
            </a:extLst>
          </p:cNvPr>
          <p:cNvSpPr>
            <a:spLocks noGrp="1"/>
          </p:cNvSpPr>
          <p:nvPr>
            <p:ph type="ftr" sz="quarter" idx="11"/>
          </p:nvPr>
        </p:nvSpPr>
        <p:spPr/>
        <p:txBody>
          <a:bodyPr/>
          <a:lstStyle/>
          <a:p>
            <a:r>
              <a:rPr lang="en-GB"/>
              <a:t>Business use only</a:t>
            </a:r>
          </a:p>
        </p:txBody>
      </p:sp>
      <p:sp>
        <p:nvSpPr>
          <p:cNvPr id="5" name="Slide Number Placeholder 4">
            <a:extLst>
              <a:ext uri="{FF2B5EF4-FFF2-40B4-BE49-F238E27FC236}">
                <a16:creationId xmlns:a16="http://schemas.microsoft.com/office/drawing/2014/main" id="{097C0FDA-1699-1DC7-4714-62D2CE27EA4E}"/>
              </a:ext>
            </a:extLst>
          </p:cNvPr>
          <p:cNvSpPr>
            <a:spLocks noGrp="1"/>
          </p:cNvSpPr>
          <p:nvPr>
            <p:ph type="sldNum" sz="quarter" idx="12"/>
          </p:nvPr>
        </p:nvSpPr>
        <p:spPr/>
        <p:txBody>
          <a:bodyPr/>
          <a:lstStyle/>
          <a:p>
            <a:fld id="{A31C51CB-94C2-40E2-B070-08CEE3D6A386}" type="slidenum">
              <a:rPr lang="en-GB" smtClean="0"/>
              <a:t>‹#›</a:t>
            </a:fld>
            <a:endParaRPr lang="en-GB"/>
          </a:p>
        </p:txBody>
      </p:sp>
      <p:sp>
        <p:nvSpPr>
          <p:cNvPr id="11" name="Chart Placeholder 10">
            <a:extLst>
              <a:ext uri="{FF2B5EF4-FFF2-40B4-BE49-F238E27FC236}">
                <a16:creationId xmlns:a16="http://schemas.microsoft.com/office/drawing/2014/main" id="{EAE7C818-6813-761A-7F52-2F5FDB90DFCB}"/>
              </a:ext>
            </a:extLst>
          </p:cNvPr>
          <p:cNvSpPr>
            <a:spLocks noGrp="1"/>
          </p:cNvSpPr>
          <p:nvPr>
            <p:ph type="chart" sz="quarter" idx="13"/>
          </p:nvPr>
        </p:nvSpPr>
        <p:spPr>
          <a:xfrm>
            <a:off x="6180138" y="3428999"/>
            <a:ext cx="5687569" cy="2722563"/>
          </a:xfrm>
        </p:spPr>
        <p:txBody>
          <a:bodyPr/>
          <a:lstStyle>
            <a:lvl1pPr>
              <a:defRPr sz="1400"/>
            </a:lvl1pPr>
          </a:lstStyle>
          <a:p>
            <a:r>
              <a:rPr lang="en-US"/>
              <a:t>Click icon to add chart</a:t>
            </a:r>
            <a:endParaRPr lang="en-GB"/>
          </a:p>
        </p:txBody>
      </p:sp>
      <p:sp>
        <p:nvSpPr>
          <p:cNvPr id="8" name="Content Placeholder 2">
            <a:extLst>
              <a:ext uri="{FF2B5EF4-FFF2-40B4-BE49-F238E27FC236}">
                <a16:creationId xmlns:a16="http://schemas.microsoft.com/office/drawing/2014/main" id="{F5EDC4D2-796B-B45D-559D-B8BFF66969E9}"/>
              </a:ext>
            </a:extLst>
          </p:cNvPr>
          <p:cNvSpPr>
            <a:spLocks noGrp="1"/>
          </p:cNvSpPr>
          <p:nvPr>
            <p:ph idx="1"/>
          </p:nvPr>
        </p:nvSpPr>
        <p:spPr>
          <a:xfrm>
            <a:off x="324000" y="3374797"/>
            <a:ext cx="3751113" cy="27767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6">
            <a:extLst>
              <a:ext uri="{FF2B5EF4-FFF2-40B4-BE49-F238E27FC236}">
                <a16:creationId xmlns:a16="http://schemas.microsoft.com/office/drawing/2014/main" id="{77E4A32F-38D1-F57B-93DA-AD867BF940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56800" y="6375600"/>
            <a:ext cx="1177200" cy="169804"/>
          </a:xfrm>
          <a:prstGeom prst="rect">
            <a:avLst/>
          </a:prstGeom>
        </p:spPr>
      </p:pic>
      <p:sp>
        <p:nvSpPr>
          <p:cNvPr id="6" name="Text Placeholder 9">
            <a:extLst>
              <a:ext uri="{FF2B5EF4-FFF2-40B4-BE49-F238E27FC236}">
                <a16:creationId xmlns:a16="http://schemas.microsoft.com/office/drawing/2014/main" id="{4DBA7FEC-BBB6-0194-2A86-E47E16134966}"/>
              </a:ext>
            </a:extLst>
          </p:cNvPr>
          <p:cNvSpPr>
            <a:spLocks noGrp="1"/>
          </p:cNvSpPr>
          <p:nvPr>
            <p:ph type="body" sz="quarter" idx="14" hasCustomPrompt="1"/>
          </p:nvPr>
        </p:nvSpPr>
        <p:spPr>
          <a:xfrm>
            <a:off x="323999" y="5516328"/>
            <a:ext cx="3751113" cy="636072"/>
          </a:xfrm>
        </p:spPr>
        <p:txBody>
          <a:bodyPr anchor="b">
            <a:noAutofit/>
          </a:bodyPr>
          <a:lstStyle>
            <a:lvl1pPr>
              <a:spcBef>
                <a:spcPts val="100"/>
              </a:spcBef>
              <a:defRPr sz="800"/>
            </a:lvl1pPr>
            <a:lvl2pPr>
              <a:spcBef>
                <a:spcPts val="100"/>
              </a:spcBef>
              <a:defRPr sz="800"/>
            </a:lvl2pPr>
            <a:lvl3pPr>
              <a:spcBef>
                <a:spcPts val="100"/>
              </a:spcBef>
              <a:defRPr sz="800"/>
            </a:lvl3pPr>
            <a:lvl4pPr>
              <a:spcBef>
                <a:spcPts val="100"/>
              </a:spcBef>
              <a:defRPr sz="800"/>
            </a:lvl4pPr>
            <a:lvl5pPr>
              <a:spcBef>
                <a:spcPts val="100"/>
              </a:spcBef>
              <a:defRPr sz="800"/>
            </a:lvl5pPr>
          </a:lstStyle>
          <a:p>
            <a:pPr lvl="0"/>
            <a:r>
              <a:rPr lang="en-GB"/>
              <a:t>Reference/source</a:t>
            </a:r>
          </a:p>
        </p:txBody>
      </p:sp>
    </p:spTree>
    <p:extLst>
      <p:ext uri="{BB962C8B-B14F-4D97-AF65-F5344CB8AC3E}">
        <p14:creationId xmlns:p14="http://schemas.microsoft.com/office/powerpoint/2010/main" val="67555283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 Chart Righ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D948EB6-C7A3-746A-60CC-E8D9C36261E8}"/>
              </a:ext>
            </a:extLst>
          </p:cNvPr>
          <p:cNvSpPr/>
          <p:nvPr userDrawn="1"/>
        </p:nvSpPr>
        <p:spPr>
          <a:xfrm>
            <a:off x="609600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98D6AB44-84AE-0C2F-435C-4073C3EC848A}"/>
              </a:ext>
            </a:extLst>
          </p:cNvPr>
          <p:cNvSpPr>
            <a:spLocks noGrp="1"/>
          </p:cNvSpPr>
          <p:nvPr>
            <p:ph type="title"/>
          </p:nvPr>
        </p:nvSpPr>
        <p:spPr>
          <a:xfrm>
            <a:off x="323999" y="241527"/>
            <a:ext cx="5371200" cy="1517423"/>
          </a:xfr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7DB6D06-C2F3-5A0F-170C-BDC78156FB21}"/>
              </a:ext>
            </a:extLst>
          </p:cNvPr>
          <p:cNvSpPr>
            <a:spLocks noGrp="1"/>
          </p:cNvSpPr>
          <p:nvPr>
            <p:ph type="dt" sz="half" idx="10"/>
          </p:nvPr>
        </p:nvSpPr>
        <p:spPr/>
        <p:txBody>
          <a:bodyPr/>
          <a:lstStyle/>
          <a:p>
            <a:fld id="{90E08A42-4518-FD40-AD5D-374314075309}" type="datetime1">
              <a:rPr lang="en-GB" smtClean="0"/>
              <a:t>22/04/2024</a:t>
            </a:fld>
            <a:endParaRPr lang="en-GB"/>
          </a:p>
        </p:txBody>
      </p:sp>
      <p:sp>
        <p:nvSpPr>
          <p:cNvPr id="4" name="Footer Placeholder 3">
            <a:extLst>
              <a:ext uri="{FF2B5EF4-FFF2-40B4-BE49-F238E27FC236}">
                <a16:creationId xmlns:a16="http://schemas.microsoft.com/office/drawing/2014/main" id="{E9BACF59-AA9B-0D9C-2976-3F980AA4DDC5}"/>
              </a:ext>
            </a:extLst>
          </p:cNvPr>
          <p:cNvSpPr>
            <a:spLocks noGrp="1"/>
          </p:cNvSpPr>
          <p:nvPr>
            <p:ph type="ftr" sz="quarter" idx="11"/>
          </p:nvPr>
        </p:nvSpPr>
        <p:spPr/>
        <p:txBody>
          <a:bodyPr/>
          <a:lstStyle/>
          <a:p>
            <a:r>
              <a:rPr lang="en-GB"/>
              <a:t>Business use only</a:t>
            </a:r>
          </a:p>
        </p:txBody>
      </p:sp>
      <p:sp>
        <p:nvSpPr>
          <p:cNvPr id="5" name="Slide Number Placeholder 4">
            <a:extLst>
              <a:ext uri="{FF2B5EF4-FFF2-40B4-BE49-F238E27FC236}">
                <a16:creationId xmlns:a16="http://schemas.microsoft.com/office/drawing/2014/main" id="{097C0FDA-1699-1DC7-4714-62D2CE27EA4E}"/>
              </a:ext>
            </a:extLst>
          </p:cNvPr>
          <p:cNvSpPr>
            <a:spLocks noGrp="1"/>
          </p:cNvSpPr>
          <p:nvPr>
            <p:ph type="sldNum" sz="quarter" idx="12"/>
          </p:nvPr>
        </p:nvSpPr>
        <p:spPr/>
        <p:txBody>
          <a:bodyPr/>
          <a:lstStyle/>
          <a:p>
            <a:fld id="{A31C51CB-94C2-40E2-B070-08CEE3D6A386}" type="slidenum">
              <a:rPr lang="en-GB" smtClean="0"/>
              <a:t>‹#›</a:t>
            </a:fld>
            <a:endParaRPr lang="en-GB"/>
          </a:p>
        </p:txBody>
      </p:sp>
      <p:sp>
        <p:nvSpPr>
          <p:cNvPr id="11" name="Chart Placeholder 10">
            <a:extLst>
              <a:ext uri="{FF2B5EF4-FFF2-40B4-BE49-F238E27FC236}">
                <a16:creationId xmlns:a16="http://schemas.microsoft.com/office/drawing/2014/main" id="{EAE7C818-6813-761A-7F52-2F5FDB90DFCB}"/>
              </a:ext>
            </a:extLst>
          </p:cNvPr>
          <p:cNvSpPr>
            <a:spLocks noGrp="1"/>
          </p:cNvSpPr>
          <p:nvPr>
            <p:ph type="chart" sz="quarter" idx="13"/>
          </p:nvPr>
        </p:nvSpPr>
        <p:spPr>
          <a:xfrm>
            <a:off x="6180138" y="3428999"/>
            <a:ext cx="5687569" cy="2722563"/>
          </a:xfrm>
        </p:spPr>
        <p:txBody>
          <a:bodyPr/>
          <a:lstStyle>
            <a:lvl1pPr>
              <a:defRPr sz="1400"/>
            </a:lvl1pPr>
          </a:lstStyle>
          <a:p>
            <a:r>
              <a:rPr lang="en-US"/>
              <a:t>Click icon to add chart</a:t>
            </a:r>
            <a:endParaRPr lang="en-GB"/>
          </a:p>
        </p:txBody>
      </p:sp>
      <p:sp>
        <p:nvSpPr>
          <p:cNvPr id="8" name="Content Placeholder 2">
            <a:extLst>
              <a:ext uri="{FF2B5EF4-FFF2-40B4-BE49-F238E27FC236}">
                <a16:creationId xmlns:a16="http://schemas.microsoft.com/office/drawing/2014/main" id="{F5EDC4D2-796B-B45D-559D-B8BFF66969E9}"/>
              </a:ext>
            </a:extLst>
          </p:cNvPr>
          <p:cNvSpPr>
            <a:spLocks noGrp="1"/>
          </p:cNvSpPr>
          <p:nvPr>
            <p:ph idx="1"/>
          </p:nvPr>
        </p:nvSpPr>
        <p:spPr>
          <a:xfrm>
            <a:off x="324000" y="3374797"/>
            <a:ext cx="3751113" cy="27767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6">
            <a:extLst>
              <a:ext uri="{FF2B5EF4-FFF2-40B4-BE49-F238E27FC236}">
                <a16:creationId xmlns:a16="http://schemas.microsoft.com/office/drawing/2014/main" id="{AD23E967-FFBA-CF6B-BE9A-B57EBBE6338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56800" y="6375600"/>
            <a:ext cx="1177200" cy="169804"/>
          </a:xfrm>
          <a:prstGeom prst="rect">
            <a:avLst/>
          </a:prstGeom>
        </p:spPr>
      </p:pic>
      <p:sp>
        <p:nvSpPr>
          <p:cNvPr id="6" name="Text Placeholder 9">
            <a:extLst>
              <a:ext uri="{FF2B5EF4-FFF2-40B4-BE49-F238E27FC236}">
                <a16:creationId xmlns:a16="http://schemas.microsoft.com/office/drawing/2014/main" id="{0556C908-87F2-6D43-AF37-A7BA91A2F638}"/>
              </a:ext>
            </a:extLst>
          </p:cNvPr>
          <p:cNvSpPr>
            <a:spLocks noGrp="1"/>
          </p:cNvSpPr>
          <p:nvPr>
            <p:ph type="body" sz="quarter" idx="14" hasCustomPrompt="1"/>
          </p:nvPr>
        </p:nvSpPr>
        <p:spPr>
          <a:xfrm>
            <a:off x="323999" y="5516328"/>
            <a:ext cx="3751113" cy="636072"/>
          </a:xfrm>
        </p:spPr>
        <p:txBody>
          <a:bodyPr anchor="b">
            <a:noAutofit/>
          </a:bodyPr>
          <a:lstStyle>
            <a:lvl1pPr>
              <a:spcBef>
                <a:spcPts val="100"/>
              </a:spcBef>
              <a:defRPr sz="800"/>
            </a:lvl1pPr>
            <a:lvl2pPr>
              <a:spcBef>
                <a:spcPts val="100"/>
              </a:spcBef>
              <a:defRPr sz="800"/>
            </a:lvl2pPr>
            <a:lvl3pPr>
              <a:spcBef>
                <a:spcPts val="100"/>
              </a:spcBef>
              <a:defRPr sz="800"/>
            </a:lvl3pPr>
            <a:lvl4pPr>
              <a:spcBef>
                <a:spcPts val="100"/>
              </a:spcBef>
              <a:defRPr sz="800"/>
            </a:lvl4pPr>
            <a:lvl5pPr>
              <a:spcBef>
                <a:spcPts val="100"/>
              </a:spcBef>
              <a:defRPr sz="800"/>
            </a:lvl5pPr>
          </a:lstStyle>
          <a:p>
            <a:pPr lvl="0"/>
            <a:r>
              <a:rPr lang="en-GB"/>
              <a:t>Reference/source</a:t>
            </a:r>
          </a:p>
        </p:txBody>
      </p:sp>
    </p:spTree>
    <p:extLst>
      <p:ext uri="{BB962C8B-B14F-4D97-AF65-F5344CB8AC3E}">
        <p14:creationId xmlns:p14="http://schemas.microsoft.com/office/powerpoint/2010/main" val="137348571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 2 Charts Bel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6AB44-84AE-0C2F-435C-4073C3EC848A}"/>
              </a:ext>
            </a:extLst>
          </p:cNvPr>
          <p:cNvSpPr>
            <a:spLocks noGrp="1"/>
          </p:cNvSpPr>
          <p:nvPr>
            <p:ph type="title"/>
          </p:nvPr>
        </p:nvSpPr>
        <p:spPr>
          <a:xfrm>
            <a:off x="323998" y="241527"/>
            <a:ext cx="9756000" cy="1517423"/>
          </a:xfrm>
        </p:spPr>
        <p:txBody>
          <a:bodyPr/>
          <a:lstStyle>
            <a:lvl1pPr>
              <a:defRPr baseline="0"/>
            </a:lvl1pPr>
          </a:lstStyle>
          <a:p>
            <a:r>
              <a:rPr lang="en-US"/>
              <a:t>Click to edit Master title style</a:t>
            </a:r>
            <a:endParaRPr lang="en-GB"/>
          </a:p>
        </p:txBody>
      </p:sp>
      <p:sp>
        <p:nvSpPr>
          <p:cNvPr id="3" name="Date Placeholder 2">
            <a:extLst>
              <a:ext uri="{FF2B5EF4-FFF2-40B4-BE49-F238E27FC236}">
                <a16:creationId xmlns:a16="http://schemas.microsoft.com/office/drawing/2014/main" id="{87DB6D06-C2F3-5A0F-170C-BDC78156FB21}"/>
              </a:ext>
            </a:extLst>
          </p:cNvPr>
          <p:cNvSpPr>
            <a:spLocks noGrp="1"/>
          </p:cNvSpPr>
          <p:nvPr>
            <p:ph type="dt" sz="half" idx="10"/>
          </p:nvPr>
        </p:nvSpPr>
        <p:spPr/>
        <p:txBody>
          <a:bodyPr/>
          <a:lstStyle/>
          <a:p>
            <a:fld id="{9D111CBE-62CA-BE4F-A98C-FD7959B76D4E}" type="datetime1">
              <a:rPr lang="en-GB" smtClean="0"/>
              <a:t>22/04/2024</a:t>
            </a:fld>
            <a:endParaRPr lang="en-GB"/>
          </a:p>
        </p:txBody>
      </p:sp>
      <p:sp>
        <p:nvSpPr>
          <p:cNvPr id="4" name="Footer Placeholder 3">
            <a:extLst>
              <a:ext uri="{FF2B5EF4-FFF2-40B4-BE49-F238E27FC236}">
                <a16:creationId xmlns:a16="http://schemas.microsoft.com/office/drawing/2014/main" id="{E9BACF59-AA9B-0D9C-2976-3F980AA4DDC5}"/>
              </a:ext>
            </a:extLst>
          </p:cNvPr>
          <p:cNvSpPr>
            <a:spLocks noGrp="1"/>
          </p:cNvSpPr>
          <p:nvPr>
            <p:ph type="ftr" sz="quarter" idx="11"/>
          </p:nvPr>
        </p:nvSpPr>
        <p:spPr/>
        <p:txBody>
          <a:bodyPr/>
          <a:lstStyle/>
          <a:p>
            <a:r>
              <a:rPr lang="en-GB"/>
              <a:t>Business use only</a:t>
            </a:r>
          </a:p>
        </p:txBody>
      </p:sp>
      <p:sp>
        <p:nvSpPr>
          <p:cNvPr id="5" name="Slide Number Placeholder 4">
            <a:extLst>
              <a:ext uri="{FF2B5EF4-FFF2-40B4-BE49-F238E27FC236}">
                <a16:creationId xmlns:a16="http://schemas.microsoft.com/office/drawing/2014/main" id="{097C0FDA-1699-1DC7-4714-62D2CE27EA4E}"/>
              </a:ext>
            </a:extLst>
          </p:cNvPr>
          <p:cNvSpPr>
            <a:spLocks noGrp="1"/>
          </p:cNvSpPr>
          <p:nvPr>
            <p:ph type="sldNum" sz="quarter" idx="12"/>
          </p:nvPr>
        </p:nvSpPr>
        <p:spPr/>
        <p:txBody>
          <a:bodyPr/>
          <a:lstStyle/>
          <a:p>
            <a:fld id="{A31C51CB-94C2-40E2-B070-08CEE3D6A386}" type="slidenum">
              <a:rPr lang="en-GB" smtClean="0"/>
              <a:t>‹#›</a:t>
            </a:fld>
            <a:endParaRPr lang="en-GB"/>
          </a:p>
        </p:txBody>
      </p:sp>
      <p:sp>
        <p:nvSpPr>
          <p:cNvPr id="12" name="Chart Placeholder 11">
            <a:extLst>
              <a:ext uri="{FF2B5EF4-FFF2-40B4-BE49-F238E27FC236}">
                <a16:creationId xmlns:a16="http://schemas.microsoft.com/office/drawing/2014/main" id="{A23DAD97-52E4-C022-6267-BA7579E42A6C}"/>
              </a:ext>
            </a:extLst>
          </p:cNvPr>
          <p:cNvSpPr>
            <a:spLocks noGrp="1"/>
          </p:cNvSpPr>
          <p:nvPr>
            <p:ph type="chart" sz="quarter" idx="13"/>
          </p:nvPr>
        </p:nvSpPr>
        <p:spPr>
          <a:xfrm>
            <a:off x="325439" y="2441575"/>
            <a:ext cx="5695950" cy="3557588"/>
          </a:xfrm>
        </p:spPr>
        <p:txBody>
          <a:bodyPr/>
          <a:lstStyle>
            <a:lvl1pPr>
              <a:defRPr sz="1400"/>
            </a:lvl1pPr>
          </a:lstStyle>
          <a:p>
            <a:r>
              <a:rPr lang="en-US"/>
              <a:t>Click icon to add chart</a:t>
            </a:r>
            <a:endParaRPr lang="en-GB"/>
          </a:p>
        </p:txBody>
      </p:sp>
      <p:sp>
        <p:nvSpPr>
          <p:cNvPr id="9" name="Chart Placeholder 11">
            <a:extLst>
              <a:ext uri="{FF2B5EF4-FFF2-40B4-BE49-F238E27FC236}">
                <a16:creationId xmlns:a16="http://schemas.microsoft.com/office/drawing/2014/main" id="{2C7A26A0-C94E-F4B0-DDAE-25493413EFD4}"/>
              </a:ext>
            </a:extLst>
          </p:cNvPr>
          <p:cNvSpPr>
            <a:spLocks noGrp="1"/>
          </p:cNvSpPr>
          <p:nvPr>
            <p:ph type="chart" sz="quarter" idx="14"/>
          </p:nvPr>
        </p:nvSpPr>
        <p:spPr>
          <a:xfrm>
            <a:off x="6175375" y="2441575"/>
            <a:ext cx="5695950" cy="3557588"/>
          </a:xfrm>
        </p:spPr>
        <p:txBody>
          <a:bodyPr/>
          <a:lstStyle>
            <a:lvl1pPr>
              <a:defRPr sz="1400"/>
            </a:lvl1pPr>
          </a:lstStyle>
          <a:p>
            <a:r>
              <a:rPr lang="en-US"/>
              <a:t>Click icon to add chart</a:t>
            </a:r>
            <a:endParaRPr lang="en-GB"/>
          </a:p>
        </p:txBody>
      </p:sp>
      <p:pic>
        <p:nvPicPr>
          <p:cNvPr id="7" name="Picture 6">
            <a:extLst>
              <a:ext uri="{FF2B5EF4-FFF2-40B4-BE49-F238E27FC236}">
                <a16:creationId xmlns:a16="http://schemas.microsoft.com/office/drawing/2014/main" id="{156612E9-31DB-4F2B-1659-4B56737952E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56800" y="6375600"/>
            <a:ext cx="1177200" cy="169804"/>
          </a:xfrm>
          <a:prstGeom prst="rect">
            <a:avLst/>
          </a:prstGeom>
        </p:spPr>
      </p:pic>
      <p:sp>
        <p:nvSpPr>
          <p:cNvPr id="6" name="Text Placeholder 9">
            <a:extLst>
              <a:ext uri="{FF2B5EF4-FFF2-40B4-BE49-F238E27FC236}">
                <a16:creationId xmlns:a16="http://schemas.microsoft.com/office/drawing/2014/main" id="{651A97CD-7800-0C43-A261-CFBAD847D980}"/>
              </a:ext>
            </a:extLst>
          </p:cNvPr>
          <p:cNvSpPr>
            <a:spLocks noGrp="1"/>
          </p:cNvSpPr>
          <p:nvPr>
            <p:ph type="body" sz="quarter" idx="15" hasCustomPrompt="1"/>
          </p:nvPr>
        </p:nvSpPr>
        <p:spPr>
          <a:xfrm>
            <a:off x="323999" y="5516328"/>
            <a:ext cx="11542562" cy="636072"/>
          </a:xfrm>
        </p:spPr>
        <p:txBody>
          <a:bodyPr anchor="b">
            <a:noAutofit/>
          </a:bodyPr>
          <a:lstStyle>
            <a:lvl1pPr>
              <a:spcBef>
                <a:spcPts val="100"/>
              </a:spcBef>
              <a:defRPr sz="800"/>
            </a:lvl1pPr>
            <a:lvl2pPr>
              <a:spcBef>
                <a:spcPts val="100"/>
              </a:spcBef>
              <a:defRPr sz="800"/>
            </a:lvl2pPr>
            <a:lvl3pPr>
              <a:spcBef>
                <a:spcPts val="100"/>
              </a:spcBef>
              <a:defRPr sz="800"/>
            </a:lvl3pPr>
            <a:lvl4pPr>
              <a:spcBef>
                <a:spcPts val="100"/>
              </a:spcBef>
              <a:defRPr sz="800"/>
            </a:lvl4pPr>
            <a:lvl5pPr>
              <a:spcBef>
                <a:spcPts val="100"/>
              </a:spcBef>
              <a:defRPr sz="800"/>
            </a:lvl5pPr>
          </a:lstStyle>
          <a:p>
            <a:pPr lvl="0"/>
            <a:r>
              <a:rPr lang="en-GB"/>
              <a:t>Reference/source</a:t>
            </a:r>
          </a:p>
        </p:txBody>
      </p:sp>
    </p:spTree>
    <p:extLst>
      <p:ext uri="{BB962C8B-B14F-4D97-AF65-F5344CB8AC3E}">
        <p14:creationId xmlns:p14="http://schemas.microsoft.com/office/powerpoint/2010/main" val="151316070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 Chart (San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6AB44-84AE-0C2F-435C-4073C3EC848A}"/>
              </a:ext>
            </a:extLst>
          </p:cNvPr>
          <p:cNvSpPr>
            <a:spLocks noGrp="1"/>
          </p:cNvSpPr>
          <p:nvPr>
            <p:ph type="title"/>
          </p:nvPr>
        </p:nvSpPr>
        <p:spPr>
          <a:xfrm>
            <a:off x="323999" y="241527"/>
            <a:ext cx="9756000" cy="1517423"/>
          </a:xfrm>
        </p:spPr>
        <p:txBody>
          <a:bodyPr/>
          <a:lstStyle>
            <a:lvl1pPr>
              <a:defRPr baseline="0"/>
            </a:lvl1pPr>
          </a:lstStyle>
          <a:p>
            <a:r>
              <a:rPr lang="en-US"/>
              <a:t>Click to edit Master title style</a:t>
            </a:r>
            <a:endParaRPr lang="en-GB"/>
          </a:p>
        </p:txBody>
      </p:sp>
      <p:sp>
        <p:nvSpPr>
          <p:cNvPr id="3" name="Date Placeholder 2">
            <a:extLst>
              <a:ext uri="{FF2B5EF4-FFF2-40B4-BE49-F238E27FC236}">
                <a16:creationId xmlns:a16="http://schemas.microsoft.com/office/drawing/2014/main" id="{87DB6D06-C2F3-5A0F-170C-BDC78156FB21}"/>
              </a:ext>
            </a:extLst>
          </p:cNvPr>
          <p:cNvSpPr>
            <a:spLocks noGrp="1"/>
          </p:cNvSpPr>
          <p:nvPr>
            <p:ph type="dt" sz="half" idx="10"/>
          </p:nvPr>
        </p:nvSpPr>
        <p:spPr/>
        <p:txBody>
          <a:bodyPr/>
          <a:lstStyle/>
          <a:p>
            <a:fld id="{22983036-AABE-594C-A226-C4BCBB924FA2}" type="datetime1">
              <a:rPr lang="en-GB" smtClean="0"/>
              <a:t>22/04/2024</a:t>
            </a:fld>
            <a:endParaRPr lang="en-GB"/>
          </a:p>
        </p:txBody>
      </p:sp>
      <p:sp>
        <p:nvSpPr>
          <p:cNvPr id="4" name="Footer Placeholder 3">
            <a:extLst>
              <a:ext uri="{FF2B5EF4-FFF2-40B4-BE49-F238E27FC236}">
                <a16:creationId xmlns:a16="http://schemas.microsoft.com/office/drawing/2014/main" id="{E9BACF59-AA9B-0D9C-2976-3F980AA4DDC5}"/>
              </a:ext>
            </a:extLst>
          </p:cNvPr>
          <p:cNvSpPr>
            <a:spLocks noGrp="1"/>
          </p:cNvSpPr>
          <p:nvPr>
            <p:ph type="ftr" sz="quarter" idx="11"/>
          </p:nvPr>
        </p:nvSpPr>
        <p:spPr/>
        <p:txBody>
          <a:bodyPr/>
          <a:lstStyle/>
          <a:p>
            <a:r>
              <a:rPr lang="en-GB"/>
              <a:t>Business use only</a:t>
            </a:r>
          </a:p>
        </p:txBody>
      </p:sp>
      <p:sp>
        <p:nvSpPr>
          <p:cNvPr id="5" name="Slide Number Placeholder 4">
            <a:extLst>
              <a:ext uri="{FF2B5EF4-FFF2-40B4-BE49-F238E27FC236}">
                <a16:creationId xmlns:a16="http://schemas.microsoft.com/office/drawing/2014/main" id="{097C0FDA-1699-1DC7-4714-62D2CE27EA4E}"/>
              </a:ext>
            </a:extLst>
          </p:cNvPr>
          <p:cNvSpPr>
            <a:spLocks noGrp="1"/>
          </p:cNvSpPr>
          <p:nvPr>
            <p:ph type="sldNum" sz="quarter" idx="12"/>
          </p:nvPr>
        </p:nvSpPr>
        <p:spPr/>
        <p:txBody>
          <a:bodyPr/>
          <a:lstStyle/>
          <a:p>
            <a:fld id="{A31C51CB-94C2-40E2-B070-08CEE3D6A386}" type="slidenum">
              <a:rPr lang="en-GB" smtClean="0"/>
              <a:t>‹#›</a:t>
            </a:fld>
            <a:endParaRPr lang="en-GB"/>
          </a:p>
        </p:txBody>
      </p:sp>
      <p:sp>
        <p:nvSpPr>
          <p:cNvPr id="12" name="Chart Placeholder 11">
            <a:extLst>
              <a:ext uri="{FF2B5EF4-FFF2-40B4-BE49-F238E27FC236}">
                <a16:creationId xmlns:a16="http://schemas.microsoft.com/office/drawing/2014/main" id="{A23DAD97-52E4-C022-6267-BA7579E42A6C}"/>
              </a:ext>
            </a:extLst>
          </p:cNvPr>
          <p:cNvSpPr>
            <a:spLocks noGrp="1"/>
          </p:cNvSpPr>
          <p:nvPr>
            <p:ph type="chart" sz="quarter" idx="13"/>
          </p:nvPr>
        </p:nvSpPr>
        <p:spPr>
          <a:xfrm>
            <a:off x="325438" y="2441575"/>
            <a:ext cx="11547475" cy="3557588"/>
          </a:xfrm>
        </p:spPr>
        <p:txBody>
          <a:bodyPr/>
          <a:lstStyle>
            <a:lvl1pPr>
              <a:defRPr sz="1400"/>
            </a:lvl1pPr>
          </a:lstStyle>
          <a:p>
            <a:r>
              <a:rPr lang="en-US"/>
              <a:t>Click icon to add chart</a:t>
            </a:r>
            <a:endParaRPr lang="en-GB"/>
          </a:p>
        </p:txBody>
      </p:sp>
      <p:pic>
        <p:nvPicPr>
          <p:cNvPr id="7" name="Picture 6">
            <a:extLst>
              <a:ext uri="{FF2B5EF4-FFF2-40B4-BE49-F238E27FC236}">
                <a16:creationId xmlns:a16="http://schemas.microsoft.com/office/drawing/2014/main" id="{CF9F0496-7BFC-00EB-4A83-E8737786113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56800" y="6375600"/>
            <a:ext cx="1177200" cy="169804"/>
          </a:xfrm>
          <a:prstGeom prst="rect">
            <a:avLst/>
          </a:prstGeom>
        </p:spPr>
      </p:pic>
      <p:sp>
        <p:nvSpPr>
          <p:cNvPr id="6" name="Text Placeholder 9">
            <a:extLst>
              <a:ext uri="{FF2B5EF4-FFF2-40B4-BE49-F238E27FC236}">
                <a16:creationId xmlns:a16="http://schemas.microsoft.com/office/drawing/2014/main" id="{49119E0B-9270-F152-32E9-185049E3A03A}"/>
              </a:ext>
            </a:extLst>
          </p:cNvPr>
          <p:cNvSpPr>
            <a:spLocks noGrp="1"/>
          </p:cNvSpPr>
          <p:nvPr>
            <p:ph type="body" sz="quarter" idx="14" hasCustomPrompt="1"/>
          </p:nvPr>
        </p:nvSpPr>
        <p:spPr>
          <a:xfrm>
            <a:off x="323999" y="5516328"/>
            <a:ext cx="11548914" cy="636072"/>
          </a:xfrm>
        </p:spPr>
        <p:txBody>
          <a:bodyPr anchor="b">
            <a:noAutofit/>
          </a:bodyPr>
          <a:lstStyle>
            <a:lvl1pPr>
              <a:spcBef>
                <a:spcPts val="100"/>
              </a:spcBef>
              <a:defRPr sz="800"/>
            </a:lvl1pPr>
            <a:lvl2pPr>
              <a:spcBef>
                <a:spcPts val="100"/>
              </a:spcBef>
              <a:defRPr sz="800"/>
            </a:lvl2pPr>
            <a:lvl3pPr>
              <a:spcBef>
                <a:spcPts val="100"/>
              </a:spcBef>
              <a:defRPr sz="800"/>
            </a:lvl3pPr>
            <a:lvl4pPr>
              <a:spcBef>
                <a:spcPts val="100"/>
              </a:spcBef>
              <a:defRPr sz="800"/>
            </a:lvl4pPr>
            <a:lvl5pPr>
              <a:spcBef>
                <a:spcPts val="100"/>
              </a:spcBef>
              <a:defRPr sz="800"/>
            </a:lvl5pPr>
          </a:lstStyle>
          <a:p>
            <a:pPr lvl="0"/>
            <a:r>
              <a:rPr lang="en-GB"/>
              <a:t>Reference/source</a:t>
            </a:r>
          </a:p>
        </p:txBody>
      </p:sp>
    </p:spTree>
    <p:extLst>
      <p:ext uri="{BB962C8B-B14F-4D97-AF65-F5344CB8AC3E}">
        <p14:creationId xmlns:p14="http://schemas.microsoft.com/office/powerpoint/2010/main" val="146047574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 Chart (Blue)">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6AB44-84AE-0C2F-435C-4073C3EC848A}"/>
              </a:ext>
            </a:extLst>
          </p:cNvPr>
          <p:cNvSpPr>
            <a:spLocks noGrp="1"/>
          </p:cNvSpPr>
          <p:nvPr>
            <p:ph type="title"/>
          </p:nvPr>
        </p:nvSpPr>
        <p:spPr>
          <a:xfrm>
            <a:off x="323998" y="241527"/>
            <a:ext cx="9756000" cy="1517423"/>
          </a:xfr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7DB6D06-C2F3-5A0F-170C-BDC78156FB21}"/>
              </a:ext>
            </a:extLst>
          </p:cNvPr>
          <p:cNvSpPr>
            <a:spLocks noGrp="1"/>
          </p:cNvSpPr>
          <p:nvPr>
            <p:ph type="dt" sz="half" idx="10"/>
          </p:nvPr>
        </p:nvSpPr>
        <p:spPr/>
        <p:txBody>
          <a:bodyPr/>
          <a:lstStyle/>
          <a:p>
            <a:fld id="{229C0ED7-8A41-C44F-A5F0-2ABC99811070}" type="datetime1">
              <a:rPr lang="en-GB" smtClean="0"/>
              <a:t>22/04/2024</a:t>
            </a:fld>
            <a:endParaRPr lang="en-GB"/>
          </a:p>
        </p:txBody>
      </p:sp>
      <p:sp>
        <p:nvSpPr>
          <p:cNvPr id="4" name="Footer Placeholder 3">
            <a:extLst>
              <a:ext uri="{FF2B5EF4-FFF2-40B4-BE49-F238E27FC236}">
                <a16:creationId xmlns:a16="http://schemas.microsoft.com/office/drawing/2014/main" id="{E9BACF59-AA9B-0D9C-2976-3F980AA4DDC5}"/>
              </a:ext>
            </a:extLst>
          </p:cNvPr>
          <p:cNvSpPr>
            <a:spLocks noGrp="1"/>
          </p:cNvSpPr>
          <p:nvPr>
            <p:ph type="ftr" sz="quarter" idx="11"/>
          </p:nvPr>
        </p:nvSpPr>
        <p:spPr/>
        <p:txBody>
          <a:bodyPr/>
          <a:lstStyle/>
          <a:p>
            <a:r>
              <a:rPr lang="en-GB"/>
              <a:t>Business use only</a:t>
            </a:r>
          </a:p>
        </p:txBody>
      </p:sp>
      <p:sp>
        <p:nvSpPr>
          <p:cNvPr id="5" name="Slide Number Placeholder 4">
            <a:extLst>
              <a:ext uri="{FF2B5EF4-FFF2-40B4-BE49-F238E27FC236}">
                <a16:creationId xmlns:a16="http://schemas.microsoft.com/office/drawing/2014/main" id="{097C0FDA-1699-1DC7-4714-62D2CE27EA4E}"/>
              </a:ext>
            </a:extLst>
          </p:cNvPr>
          <p:cNvSpPr>
            <a:spLocks noGrp="1"/>
          </p:cNvSpPr>
          <p:nvPr>
            <p:ph type="sldNum" sz="quarter" idx="12"/>
          </p:nvPr>
        </p:nvSpPr>
        <p:spPr/>
        <p:txBody>
          <a:bodyPr/>
          <a:lstStyle/>
          <a:p>
            <a:fld id="{A31C51CB-94C2-40E2-B070-08CEE3D6A386}" type="slidenum">
              <a:rPr lang="en-GB" smtClean="0"/>
              <a:t>‹#›</a:t>
            </a:fld>
            <a:endParaRPr lang="en-GB"/>
          </a:p>
        </p:txBody>
      </p:sp>
      <p:sp>
        <p:nvSpPr>
          <p:cNvPr id="12" name="Chart Placeholder 11">
            <a:extLst>
              <a:ext uri="{FF2B5EF4-FFF2-40B4-BE49-F238E27FC236}">
                <a16:creationId xmlns:a16="http://schemas.microsoft.com/office/drawing/2014/main" id="{A23DAD97-52E4-C022-6267-BA7579E42A6C}"/>
              </a:ext>
            </a:extLst>
          </p:cNvPr>
          <p:cNvSpPr>
            <a:spLocks noGrp="1"/>
          </p:cNvSpPr>
          <p:nvPr>
            <p:ph type="chart" sz="quarter" idx="13"/>
          </p:nvPr>
        </p:nvSpPr>
        <p:spPr>
          <a:xfrm>
            <a:off x="325438" y="2441575"/>
            <a:ext cx="11547475" cy="3557588"/>
          </a:xfrm>
        </p:spPr>
        <p:txBody>
          <a:bodyPr/>
          <a:lstStyle>
            <a:lvl1pPr>
              <a:defRPr sz="1400"/>
            </a:lvl1pPr>
          </a:lstStyle>
          <a:p>
            <a:r>
              <a:rPr lang="en-US"/>
              <a:t>Click icon to add chart</a:t>
            </a:r>
            <a:endParaRPr lang="en-GB"/>
          </a:p>
        </p:txBody>
      </p:sp>
      <p:pic>
        <p:nvPicPr>
          <p:cNvPr id="7" name="Picture 6">
            <a:extLst>
              <a:ext uri="{FF2B5EF4-FFF2-40B4-BE49-F238E27FC236}">
                <a16:creationId xmlns:a16="http://schemas.microsoft.com/office/drawing/2014/main" id="{3AA1D6D0-0887-D543-85B6-0DBC2F8738F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56800" y="6375600"/>
            <a:ext cx="1177200" cy="169804"/>
          </a:xfrm>
          <a:prstGeom prst="rect">
            <a:avLst/>
          </a:prstGeom>
        </p:spPr>
      </p:pic>
      <p:sp>
        <p:nvSpPr>
          <p:cNvPr id="6" name="Text Placeholder 9">
            <a:extLst>
              <a:ext uri="{FF2B5EF4-FFF2-40B4-BE49-F238E27FC236}">
                <a16:creationId xmlns:a16="http://schemas.microsoft.com/office/drawing/2014/main" id="{965860D3-176D-83CC-3344-A2D7DC3910E1}"/>
              </a:ext>
            </a:extLst>
          </p:cNvPr>
          <p:cNvSpPr>
            <a:spLocks noGrp="1"/>
          </p:cNvSpPr>
          <p:nvPr>
            <p:ph type="body" sz="quarter" idx="14" hasCustomPrompt="1"/>
          </p:nvPr>
        </p:nvSpPr>
        <p:spPr>
          <a:xfrm>
            <a:off x="323999" y="5516328"/>
            <a:ext cx="11542563" cy="636072"/>
          </a:xfrm>
        </p:spPr>
        <p:txBody>
          <a:bodyPr anchor="b">
            <a:noAutofit/>
          </a:bodyPr>
          <a:lstStyle>
            <a:lvl1pPr>
              <a:spcBef>
                <a:spcPts val="100"/>
              </a:spcBef>
              <a:defRPr sz="800"/>
            </a:lvl1pPr>
            <a:lvl2pPr>
              <a:spcBef>
                <a:spcPts val="100"/>
              </a:spcBef>
              <a:defRPr sz="800"/>
            </a:lvl2pPr>
            <a:lvl3pPr>
              <a:spcBef>
                <a:spcPts val="100"/>
              </a:spcBef>
              <a:defRPr sz="800"/>
            </a:lvl3pPr>
            <a:lvl4pPr>
              <a:spcBef>
                <a:spcPts val="100"/>
              </a:spcBef>
              <a:defRPr sz="800"/>
            </a:lvl4pPr>
            <a:lvl5pPr>
              <a:spcBef>
                <a:spcPts val="100"/>
              </a:spcBef>
              <a:defRPr sz="800"/>
            </a:lvl5pPr>
          </a:lstStyle>
          <a:p>
            <a:pPr lvl="0"/>
            <a:r>
              <a:rPr lang="en-GB"/>
              <a:t>Reference/source</a:t>
            </a:r>
          </a:p>
        </p:txBody>
      </p:sp>
    </p:spTree>
    <p:extLst>
      <p:ext uri="{BB962C8B-B14F-4D97-AF65-F5344CB8AC3E}">
        <p14:creationId xmlns:p14="http://schemas.microsoft.com/office/powerpoint/2010/main" val="155220204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and Smart 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6AB44-84AE-0C2F-435C-4073C3EC848A}"/>
              </a:ext>
            </a:extLst>
          </p:cNvPr>
          <p:cNvSpPr>
            <a:spLocks noGrp="1"/>
          </p:cNvSpPr>
          <p:nvPr>
            <p:ph type="title"/>
          </p:nvPr>
        </p:nvSpPr>
        <p:spPr>
          <a:xfrm>
            <a:off x="324000" y="241527"/>
            <a:ext cx="9756000" cy="1517423"/>
          </a:xfr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7DB6D06-C2F3-5A0F-170C-BDC78156FB21}"/>
              </a:ext>
            </a:extLst>
          </p:cNvPr>
          <p:cNvSpPr>
            <a:spLocks noGrp="1"/>
          </p:cNvSpPr>
          <p:nvPr>
            <p:ph type="dt" sz="half" idx="10"/>
          </p:nvPr>
        </p:nvSpPr>
        <p:spPr/>
        <p:txBody>
          <a:bodyPr/>
          <a:lstStyle/>
          <a:p>
            <a:fld id="{B2401855-AC72-014A-974C-6094BC43B9AC}" type="datetime1">
              <a:rPr lang="en-GB" smtClean="0"/>
              <a:t>22/04/2024</a:t>
            </a:fld>
            <a:endParaRPr lang="en-GB"/>
          </a:p>
        </p:txBody>
      </p:sp>
      <p:sp>
        <p:nvSpPr>
          <p:cNvPr id="4" name="Footer Placeholder 3">
            <a:extLst>
              <a:ext uri="{FF2B5EF4-FFF2-40B4-BE49-F238E27FC236}">
                <a16:creationId xmlns:a16="http://schemas.microsoft.com/office/drawing/2014/main" id="{E9BACF59-AA9B-0D9C-2976-3F980AA4DDC5}"/>
              </a:ext>
            </a:extLst>
          </p:cNvPr>
          <p:cNvSpPr>
            <a:spLocks noGrp="1"/>
          </p:cNvSpPr>
          <p:nvPr>
            <p:ph type="ftr" sz="quarter" idx="11"/>
          </p:nvPr>
        </p:nvSpPr>
        <p:spPr/>
        <p:txBody>
          <a:bodyPr/>
          <a:lstStyle/>
          <a:p>
            <a:r>
              <a:rPr lang="en-GB"/>
              <a:t>Business use only</a:t>
            </a:r>
          </a:p>
        </p:txBody>
      </p:sp>
      <p:sp>
        <p:nvSpPr>
          <p:cNvPr id="5" name="Slide Number Placeholder 4">
            <a:extLst>
              <a:ext uri="{FF2B5EF4-FFF2-40B4-BE49-F238E27FC236}">
                <a16:creationId xmlns:a16="http://schemas.microsoft.com/office/drawing/2014/main" id="{097C0FDA-1699-1DC7-4714-62D2CE27EA4E}"/>
              </a:ext>
            </a:extLst>
          </p:cNvPr>
          <p:cNvSpPr>
            <a:spLocks noGrp="1"/>
          </p:cNvSpPr>
          <p:nvPr>
            <p:ph type="sldNum" sz="quarter" idx="12"/>
          </p:nvPr>
        </p:nvSpPr>
        <p:spPr/>
        <p:txBody>
          <a:bodyPr/>
          <a:lstStyle/>
          <a:p>
            <a:fld id="{A31C51CB-94C2-40E2-B070-08CEE3D6A386}" type="slidenum">
              <a:rPr lang="en-GB" smtClean="0"/>
              <a:t>‹#›</a:t>
            </a:fld>
            <a:endParaRPr lang="en-GB"/>
          </a:p>
        </p:txBody>
      </p:sp>
      <p:sp>
        <p:nvSpPr>
          <p:cNvPr id="8" name="SmartArt Placeholder 7">
            <a:extLst>
              <a:ext uri="{FF2B5EF4-FFF2-40B4-BE49-F238E27FC236}">
                <a16:creationId xmlns:a16="http://schemas.microsoft.com/office/drawing/2014/main" id="{8B7C723A-0D24-CF3C-D7FA-CB22FE4F6C9E}"/>
              </a:ext>
            </a:extLst>
          </p:cNvPr>
          <p:cNvSpPr>
            <a:spLocks noGrp="1"/>
          </p:cNvSpPr>
          <p:nvPr>
            <p:ph type="dgm" sz="quarter" idx="13"/>
          </p:nvPr>
        </p:nvSpPr>
        <p:spPr>
          <a:xfrm>
            <a:off x="325438" y="1920875"/>
            <a:ext cx="11560175" cy="4078288"/>
          </a:xfrm>
        </p:spPr>
        <p:txBody>
          <a:bodyPr/>
          <a:lstStyle>
            <a:lvl1pPr>
              <a:defRPr sz="1400"/>
            </a:lvl1pPr>
          </a:lstStyle>
          <a:p>
            <a:r>
              <a:rPr lang="en-US"/>
              <a:t>Click icon to add SmartArt graphic</a:t>
            </a:r>
            <a:endParaRPr lang="en-GB"/>
          </a:p>
        </p:txBody>
      </p:sp>
      <p:pic>
        <p:nvPicPr>
          <p:cNvPr id="7" name="Picture 6">
            <a:extLst>
              <a:ext uri="{FF2B5EF4-FFF2-40B4-BE49-F238E27FC236}">
                <a16:creationId xmlns:a16="http://schemas.microsoft.com/office/drawing/2014/main" id="{6746C3B2-D510-4CEC-F95B-900AF82DFA9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56800" y="6375600"/>
            <a:ext cx="1177200" cy="169804"/>
          </a:xfrm>
          <a:prstGeom prst="rect">
            <a:avLst/>
          </a:prstGeom>
        </p:spPr>
      </p:pic>
      <p:sp>
        <p:nvSpPr>
          <p:cNvPr id="6" name="Text Placeholder 9">
            <a:extLst>
              <a:ext uri="{FF2B5EF4-FFF2-40B4-BE49-F238E27FC236}">
                <a16:creationId xmlns:a16="http://schemas.microsoft.com/office/drawing/2014/main" id="{23847B0D-9F26-F055-D15E-65CB027AF602}"/>
              </a:ext>
            </a:extLst>
          </p:cNvPr>
          <p:cNvSpPr>
            <a:spLocks noGrp="1"/>
          </p:cNvSpPr>
          <p:nvPr>
            <p:ph type="body" sz="quarter" idx="14" hasCustomPrompt="1"/>
          </p:nvPr>
        </p:nvSpPr>
        <p:spPr>
          <a:xfrm>
            <a:off x="323999" y="5516328"/>
            <a:ext cx="11542563" cy="636072"/>
          </a:xfrm>
        </p:spPr>
        <p:txBody>
          <a:bodyPr anchor="b">
            <a:noAutofit/>
          </a:bodyPr>
          <a:lstStyle>
            <a:lvl1pPr>
              <a:spcBef>
                <a:spcPts val="100"/>
              </a:spcBef>
              <a:defRPr sz="800"/>
            </a:lvl1pPr>
            <a:lvl2pPr>
              <a:spcBef>
                <a:spcPts val="100"/>
              </a:spcBef>
              <a:defRPr sz="800"/>
            </a:lvl2pPr>
            <a:lvl3pPr>
              <a:spcBef>
                <a:spcPts val="100"/>
              </a:spcBef>
              <a:defRPr sz="800"/>
            </a:lvl3pPr>
            <a:lvl4pPr>
              <a:spcBef>
                <a:spcPts val="100"/>
              </a:spcBef>
              <a:defRPr sz="800"/>
            </a:lvl4pPr>
            <a:lvl5pPr>
              <a:spcBef>
                <a:spcPts val="100"/>
              </a:spcBef>
              <a:defRPr sz="800"/>
            </a:lvl5pPr>
          </a:lstStyle>
          <a:p>
            <a:pPr lvl="0"/>
            <a:r>
              <a:rPr lang="en-GB"/>
              <a:t>Reference/source</a:t>
            </a:r>
          </a:p>
        </p:txBody>
      </p:sp>
    </p:spTree>
    <p:extLst>
      <p:ext uri="{BB962C8B-B14F-4D97-AF65-F5344CB8AC3E}">
        <p14:creationId xmlns:p14="http://schemas.microsoft.com/office/powerpoint/2010/main" val="421930887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Statement + Logo 'S'">
    <p:bg>
      <p:bgPr>
        <a:solidFill>
          <a:schemeClr val="accent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ABE8BC-C73B-B5D5-C466-ED3B3BD91D7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600"/>
            <a:ext cx="12207492" cy="6868800"/>
          </a:xfrm>
          <a:prstGeom prst="rect">
            <a:avLst/>
          </a:prstGeom>
        </p:spPr>
      </p:pic>
      <p:sp>
        <p:nvSpPr>
          <p:cNvPr id="2" name="Title 1">
            <a:extLst>
              <a:ext uri="{FF2B5EF4-FFF2-40B4-BE49-F238E27FC236}">
                <a16:creationId xmlns:a16="http://schemas.microsoft.com/office/drawing/2014/main" id="{DAC89F71-0B0D-536C-BB85-858CCDE3FE1E}"/>
              </a:ext>
            </a:extLst>
          </p:cNvPr>
          <p:cNvSpPr>
            <a:spLocks noGrp="1"/>
          </p:cNvSpPr>
          <p:nvPr>
            <p:ph type="ctrTitle" hasCustomPrompt="1"/>
          </p:nvPr>
        </p:nvSpPr>
        <p:spPr>
          <a:xfrm>
            <a:off x="1308100" y="1920875"/>
            <a:ext cx="9583738" cy="3014663"/>
          </a:xfrm>
        </p:spPr>
        <p:txBody>
          <a:bodyPr anchor="ctr" anchorCtr="0">
            <a:noAutofit/>
          </a:bodyPr>
          <a:lstStyle>
            <a:lvl1pPr algn="ctr">
              <a:lnSpc>
                <a:spcPct val="95000"/>
              </a:lnSpc>
              <a:defRPr sz="4200">
                <a:solidFill>
                  <a:schemeClr val="bg1"/>
                </a:solidFill>
              </a:defRPr>
            </a:lvl1pPr>
          </a:lstStyle>
          <a:p>
            <a:r>
              <a:rPr lang="en-US"/>
              <a:t>Click to edit text</a:t>
            </a:r>
            <a:endParaRPr lang="en-GB"/>
          </a:p>
        </p:txBody>
      </p:sp>
      <p:pic>
        <p:nvPicPr>
          <p:cNvPr id="3" name="Picture 2">
            <a:extLst>
              <a:ext uri="{FF2B5EF4-FFF2-40B4-BE49-F238E27FC236}">
                <a16:creationId xmlns:a16="http://schemas.microsoft.com/office/drawing/2014/main" id="{A8E2ED8C-7543-2682-146D-9C4ECDF9316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49110" y="5971942"/>
            <a:ext cx="2102638" cy="303294"/>
          </a:xfrm>
          <a:prstGeom prst="rect">
            <a:avLst/>
          </a:prstGeom>
        </p:spPr>
      </p:pic>
    </p:spTree>
    <p:extLst>
      <p:ext uri="{BB962C8B-B14F-4D97-AF65-F5344CB8AC3E}">
        <p14:creationId xmlns:p14="http://schemas.microsoft.com/office/powerpoint/2010/main" val="165096367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tatement + Logo 'A'">
    <p:bg>
      <p:bgPr>
        <a:solidFill>
          <a:schemeClr val="accent2"/>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E4A8E45-0210-34CA-28D8-6EA37BD7D6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600"/>
            <a:ext cx="12207492" cy="6868800"/>
          </a:xfrm>
          <a:prstGeom prst="rect">
            <a:avLst/>
          </a:prstGeom>
        </p:spPr>
      </p:pic>
      <p:sp>
        <p:nvSpPr>
          <p:cNvPr id="2" name="Title 1">
            <a:extLst>
              <a:ext uri="{FF2B5EF4-FFF2-40B4-BE49-F238E27FC236}">
                <a16:creationId xmlns:a16="http://schemas.microsoft.com/office/drawing/2014/main" id="{DAC89F71-0B0D-536C-BB85-858CCDE3FE1E}"/>
              </a:ext>
            </a:extLst>
          </p:cNvPr>
          <p:cNvSpPr>
            <a:spLocks noGrp="1"/>
          </p:cNvSpPr>
          <p:nvPr>
            <p:ph type="ctrTitle" hasCustomPrompt="1"/>
          </p:nvPr>
        </p:nvSpPr>
        <p:spPr>
          <a:xfrm>
            <a:off x="1308100" y="1920875"/>
            <a:ext cx="9583738" cy="3014663"/>
          </a:xfrm>
        </p:spPr>
        <p:txBody>
          <a:bodyPr anchor="ctr" anchorCtr="0">
            <a:noAutofit/>
          </a:bodyPr>
          <a:lstStyle>
            <a:lvl1pPr algn="ctr">
              <a:lnSpc>
                <a:spcPct val="95000"/>
              </a:lnSpc>
              <a:defRPr sz="4200">
                <a:solidFill>
                  <a:schemeClr val="bg1"/>
                </a:solidFill>
              </a:defRPr>
            </a:lvl1pPr>
          </a:lstStyle>
          <a:p>
            <a:r>
              <a:rPr lang="en-US"/>
              <a:t>Click to edit text</a:t>
            </a:r>
            <a:endParaRPr lang="en-GB"/>
          </a:p>
        </p:txBody>
      </p:sp>
      <p:pic>
        <p:nvPicPr>
          <p:cNvPr id="3" name="Picture 2">
            <a:extLst>
              <a:ext uri="{FF2B5EF4-FFF2-40B4-BE49-F238E27FC236}">
                <a16:creationId xmlns:a16="http://schemas.microsoft.com/office/drawing/2014/main" id="{A8E2ED8C-7543-2682-146D-9C4ECDF9316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49110" y="5971942"/>
            <a:ext cx="2102638" cy="303294"/>
          </a:xfrm>
          <a:prstGeom prst="rect">
            <a:avLst/>
          </a:prstGeom>
        </p:spPr>
      </p:pic>
    </p:spTree>
    <p:extLst>
      <p:ext uri="{BB962C8B-B14F-4D97-AF65-F5344CB8AC3E}">
        <p14:creationId xmlns:p14="http://schemas.microsoft.com/office/powerpoint/2010/main" val="177418188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Statement + Logo 'N'">
    <p:bg>
      <p:bgPr>
        <a:solidFill>
          <a:schemeClr val="accent2"/>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C04EA56-6FDF-7F47-C1D8-DFAFCFE4628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600"/>
            <a:ext cx="12207492" cy="6868800"/>
          </a:xfrm>
          <a:prstGeom prst="rect">
            <a:avLst/>
          </a:prstGeom>
        </p:spPr>
      </p:pic>
      <p:sp>
        <p:nvSpPr>
          <p:cNvPr id="2" name="Title 1">
            <a:extLst>
              <a:ext uri="{FF2B5EF4-FFF2-40B4-BE49-F238E27FC236}">
                <a16:creationId xmlns:a16="http://schemas.microsoft.com/office/drawing/2014/main" id="{DAC89F71-0B0D-536C-BB85-858CCDE3FE1E}"/>
              </a:ext>
            </a:extLst>
          </p:cNvPr>
          <p:cNvSpPr>
            <a:spLocks noGrp="1"/>
          </p:cNvSpPr>
          <p:nvPr>
            <p:ph type="ctrTitle" hasCustomPrompt="1"/>
          </p:nvPr>
        </p:nvSpPr>
        <p:spPr>
          <a:xfrm>
            <a:off x="1308100" y="1920875"/>
            <a:ext cx="9583738" cy="3014663"/>
          </a:xfrm>
        </p:spPr>
        <p:txBody>
          <a:bodyPr anchor="ctr" anchorCtr="0">
            <a:noAutofit/>
          </a:bodyPr>
          <a:lstStyle>
            <a:lvl1pPr algn="ctr">
              <a:lnSpc>
                <a:spcPct val="95000"/>
              </a:lnSpc>
              <a:defRPr sz="4200">
                <a:solidFill>
                  <a:schemeClr val="bg1"/>
                </a:solidFill>
              </a:defRPr>
            </a:lvl1pPr>
          </a:lstStyle>
          <a:p>
            <a:r>
              <a:rPr lang="en-US"/>
              <a:t>Click to edit text</a:t>
            </a:r>
            <a:endParaRPr lang="en-GB"/>
          </a:p>
        </p:txBody>
      </p:sp>
      <p:pic>
        <p:nvPicPr>
          <p:cNvPr id="3" name="Picture 2">
            <a:extLst>
              <a:ext uri="{FF2B5EF4-FFF2-40B4-BE49-F238E27FC236}">
                <a16:creationId xmlns:a16="http://schemas.microsoft.com/office/drawing/2014/main" id="{A8E2ED8C-7543-2682-146D-9C4ECDF9316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49110" y="5971942"/>
            <a:ext cx="2102638" cy="303294"/>
          </a:xfrm>
          <a:prstGeom prst="rect">
            <a:avLst/>
          </a:prstGeom>
        </p:spPr>
      </p:pic>
    </p:spTree>
    <p:extLst>
      <p:ext uri="{BB962C8B-B14F-4D97-AF65-F5344CB8AC3E}">
        <p14:creationId xmlns:p14="http://schemas.microsoft.com/office/powerpoint/2010/main" val="133257000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Statement + Logo 'D'">
    <p:bg>
      <p:bgPr>
        <a:solidFill>
          <a:schemeClr val="accent2"/>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C7C751-4B4D-BD9B-929C-E3A0C8F8B77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600"/>
            <a:ext cx="12207492" cy="6868800"/>
          </a:xfrm>
          <a:prstGeom prst="rect">
            <a:avLst/>
          </a:prstGeom>
        </p:spPr>
      </p:pic>
      <p:sp>
        <p:nvSpPr>
          <p:cNvPr id="2" name="Title 1">
            <a:extLst>
              <a:ext uri="{FF2B5EF4-FFF2-40B4-BE49-F238E27FC236}">
                <a16:creationId xmlns:a16="http://schemas.microsoft.com/office/drawing/2014/main" id="{DAC89F71-0B0D-536C-BB85-858CCDE3FE1E}"/>
              </a:ext>
            </a:extLst>
          </p:cNvPr>
          <p:cNvSpPr>
            <a:spLocks noGrp="1"/>
          </p:cNvSpPr>
          <p:nvPr>
            <p:ph type="ctrTitle" hasCustomPrompt="1"/>
          </p:nvPr>
        </p:nvSpPr>
        <p:spPr>
          <a:xfrm>
            <a:off x="1308100" y="1920875"/>
            <a:ext cx="9583738" cy="3014663"/>
          </a:xfrm>
        </p:spPr>
        <p:txBody>
          <a:bodyPr anchor="ctr" anchorCtr="0">
            <a:noAutofit/>
          </a:bodyPr>
          <a:lstStyle>
            <a:lvl1pPr algn="ctr">
              <a:lnSpc>
                <a:spcPct val="95000"/>
              </a:lnSpc>
              <a:defRPr sz="4200">
                <a:solidFill>
                  <a:schemeClr val="bg1"/>
                </a:solidFill>
              </a:defRPr>
            </a:lvl1pPr>
          </a:lstStyle>
          <a:p>
            <a:r>
              <a:rPr lang="en-US"/>
              <a:t>Click to edit text</a:t>
            </a:r>
            <a:endParaRPr lang="en-GB"/>
          </a:p>
        </p:txBody>
      </p:sp>
      <p:pic>
        <p:nvPicPr>
          <p:cNvPr id="3" name="Picture 2">
            <a:extLst>
              <a:ext uri="{FF2B5EF4-FFF2-40B4-BE49-F238E27FC236}">
                <a16:creationId xmlns:a16="http://schemas.microsoft.com/office/drawing/2014/main" id="{A8E2ED8C-7543-2682-146D-9C4ECDF9316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49110" y="5971942"/>
            <a:ext cx="2102638" cy="303294"/>
          </a:xfrm>
          <a:prstGeom prst="rect">
            <a:avLst/>
          </a:prstGeom>
        </p:spPr>
      </p:pic>
    </p:spTree>
    <p:extLst>
      <p:ext uri="{BB962C8B-B14F-4D97-AF65-F5344CB8AC3E}">
        <p14:creationId xmlns:p14="http://schemas.microsoft.com/office/powerpoint/2010/main" val="376107849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D' crop 2">
    <p:bg>
      <p:bgPr>
        <a:solidFill>
          <a:schemeClr val="accent3"/>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EDC9648-E6C1-4D79-7B1F-39BE975F44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600"/>
            <a:ext cx="12207492" cy="6868800"/>
          </a:xfrm>
          <a:prstGeom prst="rect">
            <a:avLst/>
          </a:prstGeom>
        </p:spPr>
      </p:pic>
      <p:sp>
        <p:nvSpPr>
          <p:cNvPr id="2" name="Title 1">
            <a:extLst>
              <a:ext uri="{FF2B5EF4-FFF2-40B4-BE49-F238E27FC236}">
                <a16:creationId xmlns:a16="http://schemas.microsoft.com/office/drawing/2014/main" id="{DAC89F71-0B0D-536C-BB85-858CCDE3FE1E}"/>
              </a:ext>
            </a:extLst>
          </p:cNvPr>
          <p:cNvSpPr>
            <a:spLocks noGrp="1"/>
          </p:cNvSpPr>
          <p:nvPr>
            <p:ph type="ctrTitle"/>
          </p:nvPr>
        </p:nvSpPr>
        <p:spPr>
          <a:xfrm>
            <a:off x="3746500" y="230958"/>
            <a:ext cx="6173788" cy="2064567"/>
          </a:xfrm>
        </p:spPr>
        <p:txBody>
          <a:bodyPr anchor="t" anchorCtr="0">
            <a:noAutofit/>
          </a:bodyPr>
          <a:lstStyle>
            <a:lvl1pPr algn="l">
              <a:lnSpc>
                <a:spcPct val="95000"/>
              </a:lnSpc>
              <a:defRPr sz="4200">
                <a:solidFill>
                  <a:schemeClr val="accent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C9F0AA1-FED0-B31E-A111-149E94245484}"/>
              </a:ext>
            </a:extLst>
          </p:cNvPr>
          <p:cNvSpPr>
            <a:spLocks noGrp="1"/>
          </p:cNvSpPr>
          <p:nvPr>
            <p:ph type="subTitle" idx="1"/>
          </p:nvPr>
        </p:nvSpPr>
        <p:spPr>
          <a:xfrm>
            <a:off x="3746499" y="2931736"/>
            <a:ext cx="4710113" cy="1476752"/>
          </a:xfrm>
        </p:spPr>
        <p:txBody>
          <a:bodyPr anchor="t" anchorCtr="0">
            <a:noAutofit/>
          </a:bodyPr>
          <a:lstStyle>
            <a:lvl1pPr marL="0" indent="0" algn="l">
              <a:spcBef>
                <a:spcPts val="0"/>
              </a:spcBef>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4" name="Picture 3">
            <a:extLst>
              <a:ext uri="{FF2B5EF4-FFF2-40B4-BE49-F238E27FC236}">
                <a16:creationId xmlns:a16="http://schemas.microsoft.com/office/drawing/2014/main" id="{E4DAA7BB-36E3-7FA2-0E37-B1649E10E28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90241" y="6286551"/>
            <a:ext cx="1747039" cy="252000"/>
          </a:xfrm>
          <a:prstGeom prst="rect">
            <a:avLst/>
          </a:prstGeom>
        </p:spPr>
      </p:pic>
    </p:spTree>
    <p:extLst>
      <p:ext uri="{BB962C8B-B14F-4D97-AF65-F5344CB8AC3E}">
        <p14:creationId xmlns:p14="http://schemas.microsoft.com/office/powerpoint/2010/main" val="323376901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Statement + Logo 'O'">
    <p:bg>
      <p:bgPr>
        <a:solidFill>
          <a:schemeClr val="accent2"/>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425576C-959F-2C1E-9687-80118E04445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600"/>
            <a:ext cx="12207492" cy="6868800"/>
          </a:xfrm>
          <a:prstGeom prst="rect">
            <a:avLst/>
          </a:prstGeom>
        </p:spPr>
      </p:pic>
      <p:sp>
        <p:nvSpPr>
          <p:cNvPr id="2" name="Title 1">
            <a:extLst>
              <a:ext uri="{FF2B5EF4-FFF2-40B4-BE49-F238E27FC236}">
                <a16:creationId xmlns:a16="http://schemas.microsoft.com/office/drawing/2014/main" id="{DAC89F71-0B0D-536C-BB85-858CCDE3FE1E}"/>
              </a:ext>
            </a:extLst>
          </p:cNvPr>
          <p:cNvSpPr>
            <a:spLocks noGrp="1"/>
          </p:cNvSpPr>
          <p:nvPr>
            <p:ph type="ctrTitle" hasCustomPrompt="1"/>
          </p:nvPr>
        </p:nvSpPr>
        <p:spPr>
          <a:xfrm>
            <a:off x="1308100" y="1920875"/>
            <a:ext cx="9583738" cy="3014663"/>
          </a:xfrm>
        </p:spPr>
        <p:txBody>
          <a:bodyPr anchor="ctr" anchorCtr="0">
            <a:noAutofit/>
          </a:bodyPr>
          <a:lstStyle>
            <a:lvl1pPr algn="ctr">
              <a:lnSpc>
                <a:spcPct val="95000"/>
              </a:lnSpc>
              <a:defRPr sz="4200">
                <a:solidFill>
                  <a:schemeClr val="bg1"/>
                </a:solidFill>
              </a:defRPr>
            </a:lvl1pPr>
          </a:lstStyle>
          <a:p>
            <a:r>
              <a:rPr lang="en-US"/>
              <a:t>Click to edit text</a:t>
            </a:r>
            <a:endParaRPr lang="en-GB"/>
          </a:p>
        </p:txBody>
      </p:sp>
      <p:pic>
        <p:nvPicPr>
          <p:cNvPr id="3" name="Picture 2">
            <a:extLst>
              <a:ext uri="{FF2B5EF4-FFF2-40B4-BE49-F238E27FC236}">
                <a16:creationId xmlns:a16="http://schemas.microsoft.com/office/drawing/2014/main" id="{A8E2ED8C-7543-2682-146D-9C4ECDF9316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49110" y="5971942"/>
            <a:ext cx="2102638" cy="303294"/>
          </a:xfrm>
          <a:prstGeom prst="rect">
            <a:avLst/>
          </a:prstGeom>
        </p:spPr>
      </p:pic>
    </p:spTree>
    <p:extLst>
      <p:ext uri="{BB962C8B-B14F-4D97-AF65-F5344CB8AC3E}">
        <p14:creationId xmlns:p14="http://schemas.microsoft.com/office/powerpoint/2010/main" val="269894700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Statement + Logo 'Z'">
    <p:bg>
      <p:bgPr>
        <a:solidFill>
          <a:schemeClr val="accent2"/>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78C2ADA-AA21-DCE1-0F40-6DA35FB0D2D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600"/>
            <a:ext cx="12207492" cy="6868800"/>
          </a:xfrm>
          <a:prstGeom prst="rect">
            <a:avLst/>
          </a:prstGeom>
        </p:spPr>
      </p:pic>
      <p:sp>
        <p:nvSpPr>
          <p:cNvPr id="2" name="Title 1">
            <a:extLst>
              <a:ext uri="{FF2B5EF4-FFF2-40B4-BE49-F238E27FC236}">
                <a16:creationId xmlns:a16="http://schemas.microsoft.com/office/drawing/2014/main" id="{DAC89F71-0B0D-536C-BB85-858CCDE3FE1E}"/>
              </a:ext>
            </a:extLst>
          </p:cNvPr>
          <p:cNvSpPr>
            <a:spLocks noGrp="1"/>
          </p:cNvSpPr>
          <p:nvPr>
            <p:ph type="ctrTitle" hasCustomPrompt="1"/>
          </p:nvPr>
        </p:nvSpPr>
        <p:spPr>
          <a:xfrm>
            <a:off x="1308100" y="1128009"/>
            <a:ext cx="9583738" cy="3014663"/>
          </a:xfrm>
        </p:spPr>
        <p:txBody>
          <a:bodyPr anchor="ctr" anchorCtr="0">
            <a:noAutofit/>
          </a:bodyPr>
          <a:lstStyle>
            <a:lvl1pPr algn="ctr">
              <a:lnSpc>
                <a:spcPct val="95000"/>
              </a:lnSpc>
              <a:defRPr sz="4200">
                <a:solidFill>
                  <a:schemeClr val="bg1"/>
                </a:solidFill>
              </a:defRPr>
            </a:lvl1pPr>
          </a:lstStyle>
          <a:p>
            <a:r>
              <a:rPr lang="en-US"/>
              <a:t>Click to edit text</a:t>
            </a:r>
            <a:endParaRPr lang="en-GB"/>
          </a:p>
        </p:txBody>
      </p:sp>
      <p:pic>
        <p:nvPicPr>
          <p:cNvPr id="3" name="Picture 2">
            <a:extLst>
              <a:ext uri="{FF2B5EF4-FFF2-40B4-BE49-F238E27FC236}">
                <a16:creationId xmlns:a16="http://schemas.microsoft.com/office/drawing/2014/main" id="{A8E2ED8C-7543-2682-146D-9C4ECDF9316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49110" y="5971942"/>
            <a:ext cx="2102638" cy="303294"/>
          </a:xfrm>
          <a:prstGeom prst="rect">
            <a:avLst/>
          </a:prstGeom>
        </p:spPr>
      </p:pic>
    </p:spTree>
    <p:extLst>
      <p:ext uri="{BB962C8B-B14F-4D97-AF65-F5344CB8AC3E}">
        <p14:creationId xmlns:p14="http://schemas.microsoft.com/office/powerpoint/2010/main" val="269422311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Large Logo 'S'">
    <p:bg>
      <p:bgPr>
        <a:solidFill>
          <a:schemeClr val="accent2"/>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695BA13-603F-6AFA-95C3-A8C43EC8700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600"/>
            <a:ext cx="12207492" cy="6868800"/>
          </a:xfrm>
          <a:prstGeom prst="rect">
            <a:avLst/>
          </a:prstGeom>
        </p:spPr>
      </p:pic>
      <p:pic>
        <p:nvPicPr>
          <p:cNvPr id="3" name="Picture 2">
            <a:extLst>
              <a:ext uri="{FF2B5EF4-FFF2-40B4-BE49-F238E27FC236}">
                <a16:creationId xmlns:a16="http://schemas.microsoft.com/office/drawing/2014/main" id="{3766D6BE-9161-AC7C-B8E9-5808F78F990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67905" y="2685603"/>
            <a:ext cx="9653508" cy="1392462"/>
          </a:xfrm>
          <a:prstGeom prst="rect">
            <a:avLst/>
          </a:prstGeom>
        </p:spPr>
      </p:pic>
    </p:spTree>
    <p:extLst>
      <p:ext uri="{BB962C8B-B14F-4D97-AF65-F5344CB8AC3E}">
        <p14:creationId xmlns:p14="http://schemas.microsoft.com/office/powerpoint/2010/main" val="16524515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Large Logo 'A'">
    <p:bg>
      <p:bgPr>
        <a:solidFill>
          <a:schemeClr val="accent2"/>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E4AD3E-5EB1-E192-B614-E479C38F09D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600"/>
            <a:ext cx="12207492" cy="6868800"/>
          </a:xfrm>
          <a:prstGeom prst="rect">
            <a:avLst/>
          </a:prstGeom>
        </p:spPr>
      </p:pic>
      <p:pic>
        <p:nvPicPr>
          <p:cNvPr id="3" name="Picture 2">
            <a:extLst>
              <a:ext uri="{FF2B5EF4-FFF2-40B4-BE49-F238E27FC236}">
                <a16:creationId xmlns:a16="http://schemas.microsoft.com/office/drawing/2014/main" id="{3766D6BE-9161-AC7C-B8E9-5808F78F990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67905" y="2685603"/>
            <a:ext cx="9653508" cy="1392462"/>
          </a:xfrm>
          <a:prstGeom prst="rect">
            <a:avLst/>
          </a:prstGeom>
        </p:spPr>
      </p:pic>
    </p:spTree>
    <p:extLst>
      <p:ext uri="{BB962C8B-B14F-4D97-AF65-F5344CB8AC3E}">
        <p14:creationId xmlns:p14="http://schemas.microsoft.com/office/powerpoint/2010/main" val="246584756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Large Logo 'N'">
    <p:bg>
      <p:bgPr>
        <a:solidFill>
          <a:schemeClr val="accent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9AF48C9-6A85-1D47-FC80-33A3973C0F6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600"/>
            <a:ext cx="12207492" cy="6868800"/>
          </a:xfrm>
          <a:prstGeom prst="rect">
            <a:avLst/>
          </a:prstGeom>
        </p:spPr>
      </p:pic>
      <p:pic>
        <p:nvPicPr>
          <p:cNvPr id="3" name="Picture 2">
            <a:extLst>
              <a:ext uri="{FF2B5EF4-FFF2-40B4-BE49-F238E27FC236}">
                <a16:creationId xmlns:a16="http://schemas.microsoft.com/office/drawing/2014/main" id="{3766D6BE-9161-AC7C-B8E9-5808F78F990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67905" y="2685603"/>
            <a:ext cx="9653508" cy="1392462"/>
          </a:xfrm>
          <a:prstGeom prst="rect">
            <a:avLst/>
          </a:prstGeom>
        </p:spPr>
      </p:pic>
    </p:spTree>
    <p:extLst>
      <p:ext uri="{BB962C8B-B14F-4D97-AF65-F5344CB8AC3E}">
        <p14:creationId xmlns:p14="http://schemas.microsoft.com/office/powerpoint/2010/main" val="226801015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Large Logo 'D'">
    <p:bg>
      <p:bgPr>
        <a:solidFill>
          <a:schemeClr val="accent2"/>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3BDBF5D-D222-9327-69A2-3B09EEA38E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600"/>
            <a:ext cx="12207492" cy="6868800"/>
          </a:xfrm>
          <a:prstGeom prst="rect">
            <a:avLst/>
          </a:prstGeom>
        </p:spPr>
      </p:pic>
      <p:pic>
        <p:nvPicPr>
          <p:cNvPr id="3" name="Picture 2">
            <a:extLst>
              <a:ext uri="{FF2B5EF4-FFF2-40B4-BE49-F238E27FC236}">
                <a16:creationId xmlns:a16="http://schemas.microsoft.com/office/drawing/2014/main" id="{3766D6BE-9161-AC7C-B8E9-5808F78F990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67905" y="2685603"/>
            <a:ext cx="9653508" cy="1392462"/>
          </a:xfrm>
          <a:prstGeom prst="rect">
            <a:avLst/>
          </a:prstGeom>
        </p:spPr>
      </p:pic>
    </p:spTree>
    <p:extLst>
      <p:ext uri="{BB962C8B-B14F-4D97-AF65-F5344CB8AC3E}">
        <p14:creationId xmlns:p14="http://schemas.microsoft.com/office/powerpoint/2010/main" val="232973796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Large Logo 'O'">
    <p:bg>
      <p:bgPr>
        <a:solidFill>
          <a:schemeClr val="accent2"/>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89853DD-DA67-06E8-1062-E3C16932CA2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600"/>
            <a:ext cx="12207492" cy="6868800"/>
          </a:xfrm>
          <a:prstGeom prst="rect">
            <a:avLst/>
          </a:prstGeom>
        </p:spPr>
      </p:pic>
      <p:pic>
        <p:nvPicPr>
          <p:cNvPr id="3" name="Picture 2">
            <a:extLst>
              <a:ext uri="{FF2B5EF4-FFF2-40B4-BE49-F238E27FC236}">
                <a16:creationId xmlns:a16="http://schemas.microsoft.com/office/drawing/2014/main" id="{3766D6BE-9161-AC7C-B8E9-5808F78F990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67905" y="2685603"/>
            <a:ext cx="9653508" cy="1392462"/>
          </a:xfrm>
          <a:prstGeom prst="rect">
            <a:avLst/>
          </a:prstGeom>
        </p:spPr>
      </p:pic>
    </p:spTree>
    <p:extLst>
      <p:ext uri="{BB962C8B-B14F-4D97-AF65-F5344CB8AC3E}">
        <p14:creationId xmlns:p14="http://schemas.microsoft.com/office/powerpoint/2010/main" val="66943549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Large Logo 'Z'">
    <p:bg>
      <p:bgPr>
        <a:solidFill>
          <a:schemeClr val="accent2"/>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70175F5-74DF-C58B-204B-C5D4B738050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600"/>
            <a:ext cx="12207492" cy="6868800"/>
          </a:xfrm>
          <a:prstGeom prst="rect">
            <a:avLst/>
          </a:prstGeom>
        </p:spPr>
      </p:pic>
      <p:pic>
        <p:nvPicPr>
          <p:cNvPr id="3" name="Picture 2">
            <a:extLst>
              <a:ext uri="{FF2B5EF4-FFF2-40B4-BE49-F238E27FC236}">
                <a16:creationId xmlns:a16="http://schemas.microsoft.com/office/drawing/2014/main" id="{3766D6BE-9161-AC7C-B8E9-5808F78F990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67905" y="2685603"/>
            <a:ext cx="9653508" cy="1392462"/>
          </a:xfrm>
          <a:prstGeom prst="rect">
            <a:avLst/>
          </a:prstGeom>
        </p:spPr>
      </p:pic>
    </p:spTree>
    <p:extLst>
      <p:ext uri="{BB962C8B-B14F-4D97-AF65-F5344CB8AC3E}">
        <p14:creationId xmlns:p14="http://schemas.microsoft.com/office/powerpoint/2010/main" val="29137210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Divider 'S' ALT">
    <p:bg>
      <p:bgPr>
        <a:solidFill>
          <a:schemeClr val="accent3"/>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73FDE29-6C42-55F3-EF80-F0A89B8252E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600"/>
            <a:ext cx="12207492" cy="6868800"/>
          </a:xfrm>
          <a:prstGeom prst="rect">
            <a:avLst/>
          </a:prstGeom>
        </p:spPr>
      </p:pic>
      <p:sp>
        <p:nvSpPr>
          <p:cNvPr id="2" name="Title 1">
            <a:extLst>
              <a:ext uri="{FF2B5EF4-FFF2-40B4-BE49-F238E27FC236}">
                <a16:creationId xmlns:a16="http://schemas.microsoft.com/office/drawing/2014/main" id="{DAC89F71-0B0D-536C-BB85-858CCDE3FE1E}"/>
              </a:ext>
            </a:extLst>
          </p:cNvPr>
          <p:cNvSpPr>
            <a:spLocks noGrp="1"/>
          </p:cNvSpPr>
          <p:nvPr>
            <p:ph type="ctrTitle" hasCustomPrompt="1"/>
          </p:nvPr>
        </p:nvSpPr>
        <p:spPr>
          <a:xfrm>
            <a:off x="287518" y="3244997"/>
            <a:ext cx="2968445" cy="2906566"/>
          </a:xfrm>
        </p:spPr>
        <p:txBody>
          <a:bodyPr anchor="t" anchorCtr="0">
            <a:noAutofit/>
          </a:bodyPr>
          <a:lstStyle>
            <a:lvl1pPr algn="l">
              <a:lnSpc>
                <a:spcPct val="95000"/>
              </a:lnSpc>
              <a:defRPr sz="4200">
                <a:solidFill>
                  <a:schemeClr val="accent2"/>
                </a:solidFill>
              </a:defRPr>
            </a:lvl1pPr>
          </a:lstStyle>
          <a:p>
            <a:r>
              <a:rPr lang="en-US"/>
              <a:t>Click to edit Divider text</a:t>
            </a:r>
            <a:br>
              <a:rPr lang="en-US"/>
            </a:br>
            <a:br>
              <a:rPr lang="en-US"/>
            </a:br>
            <a:endParaRPr lang="en-GB"/>
          </a:p>
        </p:txBody>
      </p:sp>
    </p:spTree>
    <p:extLst>
      <p:ext uri="{BB962C8B-B14F-4D97-AF65-F5344CB8AC3E}">
        <p14:creationId xmlns:p14="http://schemas.microsoft.com/office/powerpoint/2010/main" val="9994390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Divider 'A'">
    <p:bg>
      <p:bgPr>
        <a:solidFill>
          <a:schemeClr val="accent3"/>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0FC6772-AECE-EBEE-AF9D-904492652CD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600"/>
            <a:ext cx="12207492" cy="6868800"/>
          </a:xfrm>
          <a:prstGeom prst="rect">
            <a:avLst/>
          </a:prstGeom>
        </p:spPr>
      </p:pic>
      <p:sp>
        <p:nvSpPr>
          <p:cNvPr id="2" name="Title 1">
            <a:extLst>
              <a:ext uri="{FF2B5EF4-FFF2-40B4-BE49-F238E27FC236}">
                <a16:creationId xmlns:a16="http://schemas.microsoft.com/office/drawing/2014/main" id="{DAC89F71-0B0D-536C-BB85-858CCDE3FE1E}"/>
              </a:ext>
            </a:extLst>
          </p:cNvPr>
          <p:cNvSpPr>
            <a:spLocks noGrp="1"/>
          </p:cNvSpPr>
          <p:nvPr>
            <p:ph type="ctrTitle" hasCustomPrompt="1"/>
          </p:nvPr>
        </p:nvSpPr>
        <p:spPr>
          <a:xfrm>
            <a:off x="325437" y="2399555"/>
            <a:ext cx="7557322" cy="2058890"/>
          </a:xfrm>
        </p:spPr>
        <p:txBody>
          <a:bodyPr anchor="t" anchorCtr="0">
            <a:noAutofit/>
          </a:bodyPr>
          <a:lstStyle>
            <a:lvl1pPr algn="l">
              <a:lnSpc>
                <a:spcPct val="95000"/>
              </a:lnSpc>
              <a:defRPr sz="4200">
                <a:solidFill>
                  <a:schemeClr val="accent2"/>
                </a:solidFill>
              </a:defRPr>
            </a:lvl1pPr>
          </a:lstStyle>
          <a:p>
            <a:r>
              <a:rPr lang="en-US"/>
              <a:t>Click to edit Divider text</a:t>
            </a:r>
            <a:endParaRPr lang="en-GB"/>
          </a:p>
        </p:txBody>
      </p:sp>
    </p:spTree>
    <p:extLst>
      <p:ext uri="{BB962C8B-B14F-4D97-AF65-F5344CB8AC3E}">
        <p14:creationId xmlns:p14="http://schemas.microsoft.com/office/powerpoint/2010/main" val="315296713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O' crop 1">
    <p:bg>
      <p:bgPr>
        <a:solidFill>
          <a:schemeClr val="accent3"/>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32E1264-2DE5-8B33-E74F-1AE46C3721A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600"/>
            <a:ext cx="12207492" cy="6868800"/>
          </a:xfrm>
          <a:prstGeom prst="rect">
            <a:avLst/>
          </a:prstGeom>
        </p:spPr>
      </p:pic>
      <p:sp>
        <p:nvSpPr>
          <p:cNvPr id="2" name="Title 1">
            <a:extLst>
              <a:ext uri="{FF2B5EF4-FFF2-40B4-BE49-F238E27FC236}">
                <a16:creationId xmlns:a16="http://schemas.microsoft.com/office/drawing/2014/main" id="{DAC89F71-0B0D-536C-BB85-858CCDE3FE1E}"/>
              </a:ext>
            </a:extLst>
          </p:cNvPr>
          <p:cNvSpPr>
            <a:spLocks noGrp="1"/>
          </p:cNvSpPr>
          <p:nvPr>
            <p:ph type="ctrTitle"/>
          </p:nvPr>
        </p:nvSpPr>
        <p:spPr>
          <a:xfrm>
            <a:off x="8128000" y="230958"/>
            <a:ext cx="3743325" cy="2064567"/>
          </a:xfrm>
        </p:spPr>
        <p:txBody>
          <a:bodyPr anchor="t" anchorCtr="0">
            <a:noAutofit/>
          </a:bodyPr>
          <a:lstStyle>
            <a:lvl1pPr algn="l">
              <a:lnSpc>
                <a:spcPct val="95000"/>
              </a:lnSpc>
              <a:defRPr sz="4200">
                <a:solidFill>
                  <a:schemeClr val="accent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C9F0AA1-FED0-B31E-A111-149E94245484}"/>
              </a:ext>
            </a:extLst>
          </p:cNvPr>
          <p:cNvSpPr>
            <a:spLocks noGrp="1"/>
          </p:cNvSpPr>
          <p:nvPr>
            <p:ph type="subTitle" idx="1"/>
          </p:nvPr>
        </p:nvSpPr>
        <p:spPr>
          <a:xfrm>
            <a:off x="8128000" y="2922308"/>
            <a:ext cx="3744913" cy="2013229"/>
          </a:xfrm>
        </p:spPr>
        <p:txBody>
          <a:bodyPr anchor="t" anchorCtr="0">
            <a:noAutofit/>
          </a:bodyPr>
          <a:lstStyle>
            <a:lvl1pPr marL="0" indent="0" algn="l">
              <a:spcBef>
                <a:spcPts val="0"/>
              </a:spcBef>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4" name="Picture 3">
            <a:extLst>
              <a:ext uri="{FF2B5EF4-FFF2-40B4-BE49-F238E27FC236}">
                <a16:creationId xmlns:a16="http://schemas.microsoft.com/office/drawing/2014/main" id="{291C3FE6-B4B1-BACD-4B07-7925548C596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90241" y="6286551"/>
            <a:ext cx="1747039" cy="252000"/>
          </a:xfrm>
          <a:prstGeom prst="rect">
            <a:avLst/>
          </a:prstGeom>
        </p:spPr>
      </p:pic>
    </p:spTree>
    <p:extLst>
      <p:ext uri="{BB962C8B-B14F-4D97-AF65-F5344CB8AC3E}">
        <p14:creationId xmlns:p14="http://schemas.microsoft.com/office/powerpoint/2010/main" val="291394265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Divider 'N'">
    <p:bg>
      <p:bgPr>
        <a:solidFill>
          <a:schemeClr val="accent3"/>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637647B-4F58-9730-577A-4DF0FDC837F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600"/>
            <a:ext cx="12207492" cy="6868800"/>
          </a:xfrm>
          <a:prstGeom prst="rect">
            <a:avLst/>
          </a:prstGeom>
        </p:spPr>
      </p:pic>
      <p:sp>
        <p:nvSpPr>
          <p:cNvPr id="2" name="Title 1">
            <a:extLst>
              <a:ext uri="{FF2B5EF4-FFF2-40B4-BE49-F238E27FC236}">
                <a16:creationId xmlns:a16="http://schemas.microsoft.com/office/drawing/2014/main" id="{DAC89F71-0B0D-536C-BB85-858CCDE3FE1E}"/>
              </a:ext>
            </a:extLst>
          </p:cNvPr>
          <p:cNvSpPr>
            <a:spLocks noGrp="1"/>
          </p:cNvSpPr>
          <p:nvPr>
            <p:ph type="ctrTitle" hasCustomPrompt="1"/>
          </p:nvPr>
        </p:nvSpPr>
        <p:spPr>
          <a:xfrm>
            <a:off x="8128000" y="2611224"/>
            <a:ext cx="3744913" cy="2854539"/>
          </a:xfrm>
        </p:spPr>
        <p:txBody>
          <a:bodyPr anchor="t" anchorCtr="0">
            <a:noAutofit/>
          </a:bodyPr>
          <a:lstStyle>
            <a:lvl1pPr algn="l">
              <a:lnSpc>
                <a:spcPct val="95000"/>
              </a:lnSpc>
              <a:defRPr sz="4200">
                <a:solidFill>
                  <a:schemeClr val="accent2"/>
                </a:solidFill>
              </a:defRPr>
            </a:lvl1pPr>
          </a:lstStyle>
          <a:p>
            <a:r>
              <a:rPr lang="en-US"/>
              <a:t>Click to edit Divider text</a:t>
            </a:r>
            <a:endParaRPr lang="en-GB"/>
          </a:p>
        </p:txBody>
      </p:sp>
    </p:spTree>
    <p:extLst>
      <p:ext uri="{BB962C8B-B14F-4D97-AF65-F5344CB8AC3E}">
        <p14:creationId xmlns:p14="http://schemas.microsoft.com/office/powerpoint/2010/main" val="214815458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Divider 'D'">
    <p:bg>
      <p:bgPr>
        <a:solidFill>
          <a:schemeClr val="accent3"/>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45EA495-6AE9-2226-901D-177006240BA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600"/>
            <a:ext cx="12207492" cy="6868800"/>
          </a:xfrm>
          <a:prstGeom prst="rect">
            <a:avLst/>
          </a:prstGeom>
        </p:spPr>
      </p:pic>
      <p:sp>
        <p:nvSpPr>
          <p:cNvPr id="2" name="Title 1">
            <a:extLst>
              <a:ext uri="{FF2B5EF4-FFF2-40B4-BE49-F238E27FC236}">
                <a16:creationId xmlns:a16="http://schemas.microsoft.com/office/drawing/2014/main" id="{DAC89F71-0B0D-536C-BB85-858CCDE3FE1E}"/>
              </a:ext>
            </a:extLst>
          </p:cNvPr>
          <p:cNvSpPr>
            <a:spLocks noGrp="1"/>
          </p:cNvSpPr>
          <p:nvPr>
            <p:ph type="ctrTitle" hasCustomPrompt="1"/>
          </p:nvPr>
        </p:nvSpPr>
        <p:spPr>
          <a:xfrm>
            <a:off x="3396310" y="1823795"/>
            <a:ext cx="6819746" cy="562053"/>
          </a:xfrm>
        </p:spPr>
        <p:txBody>
          <a:bodyPr anchor="t" anchorCtr="0">
            <a:noAutofit/>
          </a:bodyPr>
          <a:lstStyle>
            <a:lvl1pPr algn="l">
              <a:lnSpc>
                <a:spcPct val="95000"/>
              </a:lnSpc>
              <a:defRPr sz="4200">
                <a:solidFill>
                  <a:schemeClr val="accent1"/>
                </a:solidFill>
              </a:defRPr>
            </a:lvl1pPr>
          </a:lstStyle>
          <a:p>
            <a:r>
              <a:rPr lang="en-US"/>
              <a:t>Click to edit Divider text</a:t>
            </a:r>
            <a:endParaRPr lang="en-GB"/>
          </a:p>
        </p:txBody>
      </p:sp>
    </p:spTree>
    <p:extLst>
      <p:ext uri="{BB962C8B-B14F-4D97-AF65-F5344CB8AC3E}">
        <p14:creationId xmlns:p14="http://schemas.microsoft.com/office/powerpoint/2010/main" val="201106698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Divider 'O'">
    <p:bg>
      <p:bgPr>
        <a:solidFill>
          <a:schemeClr val="accent3"/>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086DA3B-B14D-5DE1-8880-C772FCD0B3D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600"/>
            <a:ext cx="12207492" cy="6868800"/>
          </a:xfrm>
          <a:prstGeom prst="rect">
            <a:avLst/>
          </a:prstGeom>
        </p:spPr>
      </p:pic>
      <p:sp>
        <p:nvSpPr>
          <p:cNvPr id="2" name="Title 1">
            <a:extLst>
              <a:ext uri="{FF2B5EF4-FFF2-40B4-BE49-F238E27FC236}">
                <a16:creationId xmlns:a16="http://schemas.microsoft.com/office/drawing/2014/main" id="{DAC89F71-0B0D-536C-BB85-858CCDE3FE1E}"/>
              </a:ext>
            </a:extLst>
          </p:cNvPr>
          <p:cNvSpPr>
            <a:spLocks noGrp="1"/>
          </p:cNvSpPr>
          <p:nvPr>
            <p:ph type="ctrTitle" hasCustomPrompt="1"/>
          </p:nvPr>
        </p:nvSpPr>
        <p:spPr>
          <a:xfrm>
            <a:off x="325437" y="2611224"/>
            <a:ext cx="2768601" cy="2854539"/>
          </a:xfrm>
        </p:spPr>
        <p:txBody>
          <a:bodyPr anchor="t" anchorCtr="0">
            <a:noAutofit/>
          </a:bodyPr>
          <a:lstStyle>
            <a:lvl1pPr algn="l">
              <a:lnSpc>
                <a:spcPct val="95000"/>
              </a:lnSpc>
              <a:defRPr sz="4200">
                <a:solidFill>
                  <a:schemeClr val="accent2"/>
                </a:solidFill>
              </a:defRPr>
            </a:lvl1pPr>
          </a:lstStyle>
          <a:p>
            <a:r>
              <a:rPr lang="en-US"/>
              <a:t>Click to edit Divider text</a:t>
            </a:r>
            <a:endParaRPr lang="en-GB"/>
          </a:p>
        </p:txBody>
      </p:sp>
    </p:spTree>
    <p:extLst>
      <p:ext uri="{BB962C8B-B14F-4D97-AF65-F5344CB8AC3E}">
        <p14:creationId xmlns:p14="http://schemas.microsoft.com/office/powerpoint/2010/main" val="7748937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Divider 'Z'">
    <p:bg>
      <p:bgPr>
        <a:solidFill>
          <a:schemeClr val="accent3"/>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DC95042-D5D5-EA6C-014F-6DFFDA4291F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600"/>
            <a:ext cx="12207492" cy="6868800"/>
          </a:xfrm>
          <a:prstGeom prst="rect">
            <a:avLst/>
          </a:prstGeom>
        </p:spPr>
      </p:pic>
      <p:sp>
        <p:nvSpPr>
          <p:cNvPr id="2" name="Title 1">
            <a:extLst>
              <a:ext uri="{FF2B5EF4-FFF2-40B4-BE49-F238E27FC236}">
                <a16:creationId xmlns:a16="http://schemas.microsoft.com/office/drawing/2014/main" id="{DAC89F71-0B0D-536C-BB85-858CCDE3FE1E}"/>
              </a:ext>
            </a:extLst>
          </p:cNvPr>
          <p:cNvSpPr>
            <a:spLocks noGrp="1"/>
          </p:cNvSpPr>
          <p:nvPr>
            <p:ph type="ctrTitle" hasCustomPrompt="1"/>
          </p:nvPr>
        </p:nvSpPr>
        <p:spPr>
          <a:xfrm>
            <a:off x="1019503" y="1243418"/>
            <a:ext cx="8776138" cy="564362"/>
          </a:xfrm>
        </p:spPr>
        <p:txBody>
          <a:bodyPr anchor="t" anchorCtr="0">
            <a:noAutofit/>
          </a:bodyPr>
          <a:lstStyle>
            <a:lvl1pPr algn="l">
              <a:lnSpc>
                <a:spcPct val="95000"/>
              </a:lnSpc>
              <a:defRPr sz="4200">
                <a:solidFill>
                  <a:schemeClr val="accent2"/>
                </a:solidFill>
              </a:defRPr>
            </a:lvl1pPr>
          </a:lstStyle>
          <a:p>
            <a:r>
              <a:rPr lang="en-US"/>
              <a:t>Click to edit Divider text</a:t>
            </a:r>
            <a:endParaRPr lang="en-GB"/>
          </a:p>
        </p:txBody>
      </p:sp>
    </p:spTree>
    <p:extLst>
      <p:ext uri="{BB962C8B-B14F-4D97-AF65-F5344CB8AC3E}">
        <p14:creationId xmlns:p14="http://schemas.microsoft.com/office/powerpoint/2010/main" val="128430000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Large Title + Image Left (Light)">
    <p:bg>
      <p:bgPr>
        <a:solidFill>
          <a:schemeClr val="accent4"/>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7DB6D06-C2F3-5A0F-170C-BDC78156FB21}"/>
              </a:ext>
            </a:extLst>
          </p:cNvPr>
          <p:cNvSpPr>
            <a:spLocks noGrp="1"/>
          </p:cNvSpPr>
          <p:nvPr>
            <p:ph type="dt" sz="half" idx="10"/>
          </p:nvPr>
        </p:nvSpPr>
        <p:spPr/>
        <p:txBody>
          <a:bodyPr/>
          <a:lstStyle>
            <a:lvl1pPr>
              <a:defRPr>
                <a:solidFill>
                  <a:schemeClr val="accent2"/>
                </a:solidFill>
              </a:defRPr>
            </a:lvl1pPr>
          </a:lstStyle>
          <a:p>
            <a:fld id="{D7FAB416-07C3-1C4E-AC89-F72FA0BFA3EB}" type="datetime1">
              <a:rPr lang="en-GB" smtClean="0"/>
              <a:t>22/04/2024</a:t>
            </a:fld>
            <a:endParaRPr lang="en-GB"/>
          </a:p>
        </p:txBody>
      </p:sp>
      <p:sp>
        <p:nvSpPr>
          <p:cNvPr id="4" name="Footer Placeholder 3">
            <a:extLst>
              <a:ext uri="{FF2B5EF4-FFF2-40B4-BE49-F238E27FC236}">
                <a16:creationId xmlns:a16="http://schemas.microsoft.com/office/drawing/2014/main" id="{E9BACF59-AA9B-0D9C-2976-3F980AA4DDC5}"/>
              </a:ext>
            </a:extLst>
          </p:cNvPr>
          <p:cNvSpPr>
            <a:spLocks noGrp="1"/>
          </p:cNvSpPr>
          <p:nvPr>
            <p:ph type="ftr" sz="quarter" idx="11"/>
          </p:nvPr>
        </p:nvSpPr>
        <p:spPr/>
        <p:txBody>
          <a:bodyPr/>
          <a:lstStyle>
            <a:lvl1pPr>
              <a:defRPr>
                <a:solidFill>
                  <a:schemeClr val="accent2"/>
                </a:solidFill>
              </a:defRPr>
            </a:lvl1pPr>
          </a:lstStyle>
          <a:p>
            <a:r>
              <a:rPr lang="en-GB"/>
              <a:t>Business use only</a:t>
            </a:r>
          </a:p>
        </p:txBody>
      </p:sp>
      <p:sp>
        <p:nvSpPr>
          <p:cNvPr id="5" name="Slide Number Placeholder 4">
            <a:extLst>
              <a:ext uri="{FF2B5EF4-FFF2-40B4-BE49-F238E27FC236}">
                <a16:creationId xmlns:a16="http://schemas.microsoft.com/office/drawing/2014/main" id="{097C0FDA-1699-1DC7-4714-62D2CE27EA4E}"/>
              </a:ext>
            </a:extLst>
          </p:cNvPr>
          <p:cNvSpPr>
            <a:spLocks noGrp="1"/>
          </p:cNvSpPr>
          <p:nvPr>
            <p:ph type="sldNum" sz="quarter" idx="12"/>
          </p:nvPr>
        </p:nvSpPr>
        <p:spPr/>
        <p:txBody>
          <a:bodyPr/>
          <a:lstStyle>
            <a:lvl1pPr>
              <a:defRPr>
                <a:solidFill>
                  <a:schemeClr val="accent2"/>
                </a:solidFill>
              </a:defRPr>
            </a:lvl1pPr>
          </a:lstStyle>
          <a:p>
            <a:fld id="{A31C51CB-94C2-40E2-B070-08CEE3D6A386}" type="slidenum">
              <a:rPr lang="en-GB" smtClean="0"/>
              <a:pPr/>
              <a:t>‹#›</a:t>
            </a:fld>
            <a:endParaRPr lang="en-GB"/>
          </a:p>
        </p:txBody>
      </p:sp>
      <p:sp>
        <p:nvSpPr>
          <p:cNvPr id="6" name="Title 1">
            <a:extLst>
              <a:ext uri="{FF2B5EF4-FFF2-40B4-BE49-F238E27FC236}">
                <a16:creationId xmlns:a16="http://schemas.microsoft.com/office/drawing/2014/main" id="{234EB02C-68D8-0798-0BF6-242C66E78641}"/>
              </a:ext>
            </a:extLst>
          </p:cNvPr>
          <p:cNvSpPr>
            <a:spLocks noGrp="1"/>
          </p:cNvSpPr>
          <p:nvPr>
            <p:ph type="title"/>
          </p:nvPr>
        </p:nvSpPr>
        <p:spPr>
          <a:xfrm>
            <a:off x="324000" y="241200"/>
            <a:ext cx="6672114" cy="2209475"/>
          </a:xfrm>
        </p:spPr>
        <p:txBody>
          <a:bodyPr/>
          <a:lstStyle>
            <a:lvl1pPr>
              <a:defRPr sz="3200" spc="-20" baseline="0">
                <a:solidFill>
                  <a:schemeClr val="accent2"/>
                </a:solidFill>
              </a:defRPr>
            </a:lvl1pPr>
          </a:lstStyle>
          <a:p>
            <a:r>
              <a:rPr lang="en-US"/>
              <a:t>Click to edit Master title style</a:t>
            </a:r>
            <a:endParaRPr lang="en-GB"/>
          </a:p>
        </p:txBody>
      </p:sp>
      <p:sp>
        <p:nvSpPr>
          <p:cNvPr id="10" name="Picture Placeholder 9">
            <a:extLst>
              <a:ext uri="{FF2B5EF4-FFF2-40B4-BE49-F238E27FC236}">
                <a16:creationId xmlns:a16="http://schemas.microsoft.com/office/drawing/2014/main" id="{8087AF67-DCDA-5E42-65C9-7E74D10186A0}"/>
              </a:ext>
            </a:extLst>
          </p:cNvPr>
          <p:cNvSpPr>
            <a:spLocks noGrp="1"/>
          </p:cNvSpPr>
          <p:nvPr>
            <p:ph type="pic" sz="quarter" idx="13"/>
          </p:nvPr>
        </p:nvSpPr>
        <p:spPr>
          <a:xfrm>
            <a:off x="323850" y="2971800"/>
            <a:ext cx="6672263" cy="3179763"/>
          </a:xfrm>
        </p:spPr>
        <p:txBody>
          <a:bodyPr/>
          <a:lstStyle>
            <a:lvl1pPr>
              <a:defRPr sz="1400"/>
            </a:lvl1pPr>
          </a:lstStyle>
          <a:p>
            <a:r>
              <a:rPr lang="en-US"/>
              <a:t>Click icon to add picture</a:t>
            </a:r>
            <a:endParaRPr lang="en-GB"/>
          </a:p>
        </p:txBody>
      </p:sp>
      <p:pic>
        <p:nvPicPr>
          <p:cNvPr id="7" name="Picture 6">
            <a:extLst>
              <a:ext uri="{FF2B5EF4-FFF2-40B4-BE49-F238E27FC236}">
                <a16:creationId xmlns:a16="http://schemas.microsoft.com/office/drawing/2014/main" id="{226D4AAF-05F6-9C28-73AE-CD56C8E115E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56800" y="6375600"/>
            <a:ext cx="1177200" cy="169804"/>
          </a:xfrm>
          <a:prstGeom prst="rect">
            <a:avLst/>
          </a:prstGeom>
        </p:spPr>
      </p:pic>
      <p:sp>
        <p:nvSpPr>
          <p:cNvPr id="2" name="Text Placeholder 9">
            <a:extLst>
              <a:ext uri="{FF2B5EF4-FFF2-40B4-BE49-F238E27FC236}">
                <a16:creationId xmlns:a16="http://schemas.microsoft.com/office/drawing/2014/main" id="{E45439A3-0FDF-5F97-558C-B41929A71B50}"/>
              </a:ext>
            </a:extLst>
          </p:cNvPr>
          <p:cNvSpPr>
            <a:spLocks noGrp="1"/>
          </p:cNvSpPr>
          <p:nvPr>
            <p:ph type="body" sz="quarter" idx="14" hasCustomPrompt="1"/>
          </p:nvPr>
        </p:nvSpPr>
        <p:spPr>
          <a:xfrm>
            <a:off x="323999" y="5516328"/>
            <a:ext cx="6672114" cy="636072"/>
          </a:xfrm>
        </p:spPr>
        <p:txBody>
          <a:bodyPr anchor="b">
            <a:noAutofit/>
          </a:bodyPr>
          <a:lstStyle>
            <a:lvl1pPr>
              <a:spcBef>
                <a:spcPts val="100"/>
              </a:spcBef>
              <a:defRPr sz="800"/>
            </a:lvl1pPr>
            <a:lvl2pPr>
              <a:spcBef>
                <a:spcPts val="100"/>
              </a:spcBef>
              <a:defRPr sz="800"/>
            </a:lvl2pPr>
            <a:lvl3pPr>
              <a:spcBef>
                <a:spcPts val="100"/>
              </a:spcBef>
              <a:defRPr sz="800"/>
            </a:lvl3pPr>
            <a:lvl4pPr>
              <a:spcBef>
                <a:spcPts val="100"/>
              </a:spcBef>
              <a:defRPr sz="800"/>
            </a:lvl4pPr>
            <a:lvl5pPr>
              <a:spcBef>
                <a:spcPts val="100"/>
              </a:spcBef>
              <a:defRPr sz="800"/>
            </a:lvl5pPr>
          </a:lstStyle>
          <a:p>
            <a:pPr lvl="0"/>
            <a:r>
              <a:rPr lang="en-GB"/>
              <a:t>Reference/source</a:t>
            </a:r>
          </a:p>
        </p:txBody>
      </p:sp>
    </p:spTree>
    <p:extLst>
      <p:ext uri="{BB962C8B-B14F-4D97-AF65-F5344CB8AC3E}">
        <p14:creationId xmlns:p14="http://schemas.microsoft.com/office/powerpoint/2010/main" val="208435942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Large Title + Image Left (Dark)">
    <p:bg>
      <p:bgPr>
        <a:solidFill>
          <a:schemeClr val="accent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7DB6D06-C2F3-5A0F-170C-BDC78156FB21}"/>
              </a:ext>
            </a:extLst>
          </p:cNvPr>
          <p:cNvSpPr>
            <a:spLocks noGrp="1"/>
          </p:cNvSpPr>
          <p:nvPr>
            <p:ph type="dt" sz="half" idx="10"/>
          </p:nvPr>
        </p:nvSpPr>
        <p:spPr/>
        <p:txBody>
          <a:bodyPr/>
          <a:lstStyle>
            <a:lvl1pPr>
              <a:defRPr>
                <a:solidFill>
                  <a:schemeClr val="bg1"/>
                </a:solidFill>
              </a:defRPr>
            </a:lvl1pPr>
          </a:lstStyle>
          <a:p>
            <a:fld id="{3B9818ED-BCEE-E740-A2B4-5E60E46EF263}" type="datetime1">
              <a:rPr lang="en-GB" smtClean="0"/>
              <a:t>22/04/2024</a:t>
            </a:fld>
            <a:endParaRPr lang="en-GB"/>
          </a:p>
        </p:txBody>
      </p:sp>
      <p:sp>
        <p:nvSpPr>
          <p:cNvPr id="4" name="Footer Placeholder 3">
            <a:extLst>
              <a:ext uri="{FF2B5EF4-FFF2-40B4-BE49-F238E27FC236}">
                <a16:creationId xmlns:a16="http://schemas.microsoft.com/office/drawing/2014/main" id="{E9BACF59-AA9B-0D9C-2976-3F980AA4DDC5}"/>
              </a:ext>
            </a:extLst>
          </p:cNvPr>
          <p:cNvSpPr>
            <a:spLocks noGrp="1"/>
          </p:cNvSpPr>
          <p:nvPr>
            <p:ph type="ftr" sz="quarter" idx="11"/>
          </p:nvPr>
        </p:nvSpPr>
        <p:spPr>
          <a:xfrm>
            <a:off x="561600" y="6445900"/>
            <a:ext cx="4114800" cy="180000"/>
          </a:xfrm>
        </p:spPr>
        <p:txBody>
          <a:bodyPr/>
          <a:lstStyle>
            <a:lvl1pPr>
              <a:defRPr>
                <a:solidFill>
                  <a:schemeClr val="bg1"/>
                </a:solidFill>
              </a:defRPr>
            </a:lvl1pPr>
          </a:lstStyle>
          <a:p>
            <a:r>
              <a:rPr lang="en-GB"/>
              <a:t>Business use only</a:t>
            </a:r>
          </a:p>
        </p:txBody>
      </p:sp>
      <p:sp>
        <p:nvSpPr>
          <p:cNvPr id="5" name="Slide Number Placeholder 4">
            <a:extLst>
              <a:ext uri="{FF2B5EF4-FFF2-40B4-BE49-F238E27FC236}">
                <a16:creationId xmlns:a16="http://schemas.microsoft.com/office/drawing/2014/main" id="{097C0FDA-1699-1DC7-4714-62D2CE27EA4E}"/>
              </a:ext>
            </a:extLst>
          </p:cNvPr>
          <p:cNvSpPr>
            <a:spLocks noGrp="1"/>
          </p:cNvSpPr>
          <p:nvPr>
            <p:ph type="sldNum" sz="quarter" idx="12"/>
          </p:nvPr>
        </p:nvSpPr>
        <p:spPr>
          <a:xfrm>
            <a:off x="324001" y="6445900"/>
            <a:ext cx="198000" cy="180000"/>
          </a:xfrm>
        </p:spPr>
        <p:txBody>
          <a:bodyPr/>
          <a:lstStyle>
            <a:lvl1pPr>
              <a:defRPr>
                <a:solidFill>
                  <a:schemeClr val="bg1"/>
                </a:solidFill>
              </a:defRPr>
            </a:lvl1pPr>
          </a:lstStyle>
          <a:p>
            <a:fld id="{A31C51CB-94C2-40E2-B070-08CEE3D6A386}" type="slidenum">
              <a:rPr lang="en-GB" smtClean="0"/>
              <a:pPr/>
              <a:t>‹#›</a:t>
            </a:fld>
            <a:endParaRPr lang="en-GB"/>
          </a:p>
        </p:txBody>
      </p:sp>
      <p:sp>
        <p:nvSpPr>
          <p:cNvPr id="6" name="Title 1">
            <a:extLst>
              <a:ext uri="{FF2B5EF4-FFF2-40B4-BE49-F238E27FC236}">
                <a16:creationId xmlns:a16="http://schemas.microsoft.com/office/drawing/2014/main" id="{234EB02C-68D8-0798-0BF6-242C66E78641}"/>
              </a:ext>
            </a:extLst>
          </p:cNvPr>
          <p:cNvSpPr>
            <a:spLocks noGrp="1"/>
          </p:cNvSpPr>
          <p:nvPr>
            <p:ph type="title"/>
          </p:nvPr>
        </p:nvSpPr>
        <p:spPr>
          <a:xfrm>
            <a:off x="323998" y="241527"/>
            <a:ext cx="6672115" cy="2209475"/>
          </a:xfrm>
        </p:spPr>
        <p:txBody>
          <a:bodyPr/>
          <a:lstStyle>
            <a:lvl1pPr>
              <a:defRPr sz="3200" spc="-20" baseline="0">
                <a:solidFill>
                  <a:schemeClr val="bg1"/>
                </a:solidFill>
              </a:defRPr>
            </a:lvl1pPr>
          </a:lstStyle>
          <a:p>
            <a:r>
              <a:rPr lang="en-US"/>
              <a:t>Click to edit Master title style</a:t>
            </a:r>
            <a:endParaRPr lang="en-GB"/>
          </a:p>
        </p:txBody>
      </p:sp>
      <p:sp>
        <p:nvSpPr>
          <p:cNvPr id="10" name="Picture Placeholder 9">
            <a:extLst>
              <a:ext uri="{FF2B5EF4-FFF2-40B4-BE49-F238E27FC236}">
                <a16:creationId xmlns:a16="http://schemas.microsoft.com/office/drawing/2014/main" id="{8087AF67-DCDA-5E42-65C9-7E74D10186A0}"/>
              </a:ext>
            </a:extLst>
          </p:cNvPr>
          <p:cNvSpPr>
            <a:spLocks noGrp="1"/>
          </p:cNvSpPr>
          <p:nvPr>
            <p:ph type="pic" sz="quarter" idx="13"/>
          </p:nvPr>
        </p:nvSpPr>
        <p:spPr>
          <a:xfrm>
            <a:off x="323850" y="2981227"/>
            <a:ext cx="6672263" cy="3179763"/>
          </a:xfrm>
        </p:spPr>
        <p:txBody>
          <a:bodyPr/>
          <a:lstStyle>
            <a:lvl1pPr>
              <a:defRPr sz="1400">
                <a:solidFill>
                  <a:schemeClr val="bg1"/>
                </a:solidFill>
              </a:defRPr>
            </a:lvl1pPr>
          </a:lstStyle>
          <a:p>
            <a:r>
              <a:rPr lang="en-US"/>
              <a:t>Click icon to add picture</a:t>
            </a:r>
            <a:endParaRPr lang="en-GB"/>
          </a:p>
        </p:txBody>
      </p:sp>
      <p:pic>
        <p:nvPicPr>
          <p:cNvPr id="2" name="Picture 1">
            <a:extLst>
              <a:ext uri="{FF2B5EF4-FFF2-40B4-BE49-F238E27FC236}">
                <a16:creationId xmlns:a16="http://schemas.microsoft.com/office/drawing/2014/main" id="{9C9F8624-9A8C-7798-2981-BC7D6F27093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55630" y="6376026"/>
            <a:ext cx="1175538" cy="169565"/>
          </a:xfrm>
          <a:prstGeom prst="rect">
            <a:avLst/>
          </a:prstGeom>
        </p:spPr>
      </p:pic>
      <p:sp>
        <p:nvSpPr>
          <p:cNvPr id="7" name="Text Placeholder 9">
            <a:extLst>
              <a:ext uri="{FF2B5EF4-FFF2-40B4-BE49-F238E27FC236}">
                <a16:creationId xmlns:a16="http://schemas.microsoft.com/office/drawing/2014/main" id="{325B45AB-4C7C-2183-9F38-A39E04E89045}"/>
              </a:ext>
            </a:extLst>
          </p:cNvPr>
          <p:cNvSpPr>
            <a:spLocks noGrp="1"/>
          </p:cNvSpPr>
          <p:nvPr>
            <p:ph type="body" sz="quarter" idx="14" hasCustomPrompt="1"/>
          </p:nvPr>
        </p:nvSpPr>
        <p:spPr>
          <a:xfrm>
            <a:off x="323999" y="5516328"/>
            <a:ext cx="6672114" cy="636072"/>
          </a:xfrm>
        </p:spPr>
        <p:txBody>
          <a:bodyPr anchor="b">
            <a:noAutofit/>
          </a:bodyPr>
          <a:lstStyle>
            <a:lvl1pPr>
              <a:spcBef>
                <a:spcPts val="100"/>
              </a:spcBef>
              <a:defRPr sz="800">
                <a:solidFill>
                  <a:schemeClr val="bg1"/>
                </a:solidFill>
              </a:defRPr>
            </a:lvl1pPr>
            <a:lvl2pPr>
              <a:spcBef>
                <a:spcPts val="100"/>
              </a:spcBef>
              <a:defRPr sz="800"/>
            </a:lvl2pPr>
            <a:lvl3pPr>
              <a:spcBef>
                <a:spcPts val="100"/>
              </a:spcBef>
              <a:defRPr sz="800"/>
            </a:lvl3pPr>
            <a:lvl4pPr>
              <a:spcBef>
                <a:spcPts val="100"/>
              </a:spcBef>
              <a:defRPr sz="800"/>
            </a:lvl4pPr>
            <a:lvl5pPr>
              <a:spcBef>
                <a:spcPts val="100"/>
              </a:spcBef>
              <a:defRPr sz="800"/>
            </a:lvl5pPr>
          </a:lstStyle>
          <a:p>
            <a:pPr lvl="0"/>
            <a:r>
              <a:rPr lang="en-GB"/>
              <a:t>Reference/source</a:t>
            </a:r>
          </a:p>
        </p:txBody>
      </p:sp>
    </p:spTree>
    <p:extLst>
      <p:ext uri="{BB962C8B-B14F-4D97-AF65-F5344CB8AC3E}">
        <p14:creationId xmlns:p14="http://schemas.microsoft.com/office/powerpoint/2010/main" val="386723872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Large Title Only (Light)">
    <p:bg>
      <p:bgPr>
        <a:solidFill>
          <a:schemeClr val="accent4"/>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7DB6D06-C2F3-5A0F-170C-BDC78156FB21}"/>
              </a:ext>
            </a:extLst>
          </p:cNvPr>
          <p:cNvSpPr>
            <a:spLocks noGrp="1"/>
          </p:cNvSpPr>
          <p:nvPr>
            <p:ph type="dt" sz="half" idx="10"/>
          </p:nvPr>
        </p:nvSpPr>
        <p:spPr/>
        <p:txBody>
          <a:bodyPr/>
          <a:lstStyle>
            <a:lvl1pPr>
              <a:defRPr>
                <a:solidFill>
                  <a:schemeClr val="accent2"/>
                </a:solidFill>
              </a:defRPr>
            </a:lvl1pPr>
          </a:lstStyle>
          <a:p>
            <a:fld id="{20B21AA7-35FA-D040-AB1B-BECC78A1FB93}" type="datetime1">
              <a:rPr lang="en-GB" smtClean="0"/>
              <a:t>22/04/2024</a:t>
            </a:fld>
            <a:endParaRPr lang="en-GB"/>
          </a:p>
        </p:txBody>
      </p:sp>
      <p:sp>
        <p:nvSpPr>
          <p:cNvPr id="4" name="Footer Placeholder 3">
            <a:extLst>
              <a:ext uri="{FF2B5EF4-FFF2-40B4-BE49-F238E27FC236}">
                <a16:creationId xmlns:a16="http://schemas.microsoft.com/office/drawing/2014/main" id="{E9BACF59-AA9B-0D9C-2976-3F980AA4DDC5}"/>
              </a:ext>
            </a:extLst>
          </p:cNvPr>
          <p:cNvSpPr>
            <a:spLocks noGrp="1"/>
          </p:cNvSpPr>
          <p:nvPr>
            <p:ph type="ftr" sz="quarter" idx="11"/>
          </p:nvPr>
        </p:nvSpPr>
        <p:spPr/>
        <p:txBody>
          <a:bodyPr/>
          <a:lstStyle>
            <a:lvl1pPr>
              <a:defRPr>
                <a:solidFill>
                  <a:schemeClr val="accent2"/>
                </a:solidFill>
              </a:defRPr>
            </a:lvl1pPr>
          </a:lstStyle>
          <a:p>
            <a:r>
              <a:rPr lang="en-GB"/>
              <a:t>Business use only</a:t>
            </a:r>
          </a:p>
        </p:txBody>
      </p:sp>
      <p:sp>
        <p:nvSpPr>
          <p:cNvPr id="5" name="Slide Number Placeholder 4">
            <a:extLst>
              <a:ext uri="{FF2B5EF4-FFF2-40B4-BE49-F238E27FC236}">
                <a16:creationId xmlns:a16="http://schemas.microsoft.com/office/drawing/2014/main" id="{097C0FDA-1699-1DC7-4714-62D2CE27EA4E}"/>
              </a:ext>
            </a:extLst>
          </p:cNvPr>
          <p:cNvSpPr>
            <a:spLocks noGrp="1"/>
          </p:cNvSpPr>
          <p:nvPr>
            <p:ph type="sldNum" sz="quarter" idx="12"/>
          </p:nvPr>
        </p:nvSpPr>
        <p:spPr/>
        <p:txBody>
          <a:bodyPr/>
          <a:lstStyle>
            <a:lvl1pPr>
              <a:defRPr>
                <a:solidFill>
                  <a:schemeClr val="accent2"/>
                </a:solidFill>
              </a:defRPr>
            </a:lvl1pPr>
          </a:lstStyle>
          <a:p>
            <a:fld id="{A31C51CB-94C2-40E2-B070-08CEE3D6A386}" type="slidenum">
              <a:rPr lang="en-GB" smtClean="0"/>
              <a:pPr/>
              <a:t>‹#›</a:t>
            </a:fld>
            <a:endParaRPr lang="en-GB"/>
          </a:p>
        </p:txBody>
      </p:sp>
      <p:sp>
        <p:nvSpPr>
          <p:cNvPr id="6" name="Title 1">
            <a:extLst>
              <a:ext uri="{FF2B5EF4-FFF2-40B4-BE49-F238E27FC236}">
                <a16:creationId xmlns:a16="http://schemas.microsoft.com/office/drawing/2014/main" id="{234EB02C-68D8-0798-0BF6-242C66E78641}"/>
              </a:ext>
            </a:extLst>
          </p:cNvPr>
          <p:cNvSpPr>
            <a:spLocks noGrp="1"/>
          </p:cNvSpPr>
          <p:nvPr>
            <p:ph type="title"/>
          </p:nvPr>
        </p:nvSpPr>
        <p:spPr>
          <a:xfrm>
            <a:off x="323998" y="241200"/>
            <a:ext cx="9756000" cy="2587299"/>
          </a:xfrm>
        </p:spPr>
        <p:txBody>
          <a:bodyPr/>
          <a:lstStyle>
            <a:lvl1pPr>
              <a:defRPr sz="3200" spc="-20" baseline="0">
                <a:solidFill>
                  <a:schemeClr val="accent2"/>
                </a:solidFill>
              </a:defRPr>
            </a:lvl1pPr>
          </a:lstStyle>
          <a:p>
            <a:r>
              <a:rPr lang="en-US"/>
              <a:t>Click to edit Master title style</a:t>
            </a:r>
            <a:endParaRPr lang="en-GB"/>
          </a:p>
        </p:txBody>
      </p:sp>
      <p:pic>
        <p:nvPicPr>
          <p:cNvPr id="7" name="Picture 6">
            <a:extLst>
              <a:ext uri="{FF2B5EF4-FFF2-40B4-BE49-F238E27FC236}">
                <a16:creationId xmlns:a16="http://schemas.microsoft.com/office/drawing/2014/main" id="{F797465E-4658-4DAE-0E17-851C255D818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56800" y="6375600"/>
            <a:ext cx="1177200" cy="169804"/>
          </a:xfrm>
          <a:prstGeom prst="rect">
            <a:avLst/>
          </a:prstGeom>
        </p:spPr>
      </p:pic>
      <p:sp>
        <p:nvSpPr>
          <p:cNvPr id="2" name="Text Placeholder 9">
            <a:extLst>
              <a:ext uri="{FF2B5EF4-FFF2-40B4-BE49-F238E27FC236}">
                <a16:creationId xmlns:a16="http://schemas.microsoft.com/office/drawing/2014/main" id="{D4A1A927-8779-C0D8-78C7-1EB15224001C}"/>
              </a:ext>
            </a:extLst>
          </p:cNvPr>
          <p:cNvSpPr>
            <a:spLocks noGrp="1"/>
          </p:cNvSpPr>
          <p:nvPr>
            <p:ph type="body" sz="quarter" idx="13" hasCustomPrompt="1"/>
          </p:nvPr>
        </p:nvSpPr>
        <p:spPr>
          <a:xfrm>
            <a:off x="323999" y="5516328"/>
            <a:ext cx="3751113" cy="636072"/>
          </a:xfrm>
        </p:spPr>
        <p:txBody>
          <a:bodyPr anchor="b">
            <a:noAutofit/>
          </a:bodyPr>
          <a:lstStyle>
            <a:lvl1pPr>
              <a:spcBef>
                <a:spcPts val="100"/>
              </a:spcBef>
              <a:defRPr sz="800"/>
            </a:lvl1pPr>
            <a:lvl2pPr>
              <a:spcBef>
                <a:spcPts val="100"/>
              </a:spcBef>
              <a:defRPr sz="800"/>
            </a:lvl2pPr>
            <a:lvl3pPr>
              <a:spcBef>
                <a:spcPts val="100"/>
              </a:spcBef>
              <a:defRPr sz="800"/>
            </a:lvl3pPr>
            <a:lvl4pPr>
              <a:spcBef>
                <a:spcPts val="100"/>
              </a:spcBef>
              <a:defRPr sz="800"/>
            </a:lvl4pPr>
            <a:lvl5pPr>
              <a:spcBef>
                <a:spcPts val="100"/>
              </a:spcBef>
              <a:defRPr sz="800"/>
            </a:lvl5pPr>
          </a:lstStyle>
          <a:p>
            <a:pPr lvl="0"/>
            <a:r>
              <a:rPr lang="en-GB"/>
              <a:t>Reference/source</a:t>
            </a:r>
          </a:p>
        </p:txBody>
      </p:sp>
    </p:spTree>
    <p:extLst>
      <p:ext uri="{BB962C8B-B14F-4D97-AF65-F5344CB8AC3E}">
        <p14:creationId xmlns:p14="http://schemas.microsoft.com/office/powerpoint/2010/main" val="229135986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Large Title Only (Dark)">
    <p:bg>
      <p:bgPr>
        <a:solidFill>
          <a:schemeClr val="accent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7DB6D06-C2F3-5A0F-170C-BDC78156FB21}"/>
              </a:ext>
            </a:extLst>
          </p:cNvPr>
          <p:cNvSpPr>
            <a:spLocks noGrp="1"/>
          </p:cNvSpPr>
          <p:nvPr>
            <p:ph type="dt" sz="half" idx="10"/>
          </p:nvPr>
        </p:nvSpPr>
        <p:spPr/>
        <p:txBody>
          <a:bodyPr/>
          <a:lstStyle>
            <a:lvl1pPr>
              <a:defRPr>
                <a:solidFill>
                  <a:schemeClr val="bg1"/>
                </a:solidFill>
              </a:defRPr>
            </a:lvl1pPr>
          </a:lstStyle>
          <a:p>
            <a:fld id="{962F1416-D9AF-074A-9C31-9AF7A749C44C}" type="datetime1">
              <a:rPr lang="en-GB" smtClean="0"/>
              <a:t>22/04/2024</a:t>
            </a:fld>
            <a:endParaRPr lang="en-GB"/>
          </a:p>
        </p:txBody>
      </p:sp>
      <p:sp>
        <p:nvSpPr>
          <p:cNvPr id="4" name="Footer Placeholder 3">
            <a:extLst>
              <a:ext uri="{FF2B5EF4-FFF2-40B4-BE49-F238E27FC236}">
                <a16:creationId xmlns:a16="http://schemas.microsoft.com/office/drawing/2014/main" id="{E9BACF59-AA9B-0D9C-2976-3F980AA4DDC5}"/>
              </a:ext>
            </a:extLst>
          </p:cNvPr>
          <p:cNvSpPr>
            <a:spLocks noGrp="1"/>
          </p:cNvSpPr>
          <p:nvPr>
            <p:ph type="ftr" sz="quarter" idx="11"/>
          </p:nvPr>
        </p:nvSpPr>
        <p:spPr/>
        <p:txBody>
          <a:bodyPr/>
          <a:lstStyle>
            <a:lvl1pPr>
              <a:defRPr>
                <a:solidFill>
                  <a:schemeClr val="bg1"/>
                </a:solidFill>
              </a:defRPr>
            </a:lvl1pPr>
          </a:lstStyle>
          <a:p>
            <a:r>
              <a:rPr lang="en-GB"/>
              <a:t>Business use only</a:t>
            </a:r>
          </a:p>
        </p:txBody>
      </p:sp>
      <p:sp>
        <p:nvSpPr>
          <p:cNvPr id="5" name="Slide Number Placeholder 4">
            <a:extLst>
              <a:ext uri="{FF2B5EF4-FFF2-40B4-BE49-F238E27FC236}">
                <a16:creationId xmlns:a16="http://schemas.microsoft.com/office/drawing/2014/main" id="{097C0FDA-1699-1DC7-4714-62D2CE27EA4E}"/>
              </a:ext>
            </a:extLst>
          </p:cNvPr>
          <p:cNvSpPr>
            <a:spLocks noGrp="1"/>
          </p:cNvSpPr>
          <p:nvPr>
            <p:ph type="sldNum" sz="quarter" idx="12"/>
          </p:nvPr>
        </p:nvSpPr>
        <p:spPr/>
        <p:txBody>
          <a:bodyPr/>
          <a:lstStyle>
            <a:lvl1pPr>
              <a:defRPr>
                <a:solidFill>
                  <a:schemeClr val="bg1"/>
                </a:solidFill>
              </a:defRPr>
            </a:lvl1pPr>
          </a:lstStyle>
          <a:p>
            <a:fld id="{A31C51CB-94C2-40E2-B070-08CEE3D6A386}" type="slidenum">
              <a:rPr lang="en-GB" smtClean="0"/>
              <a:pPr/>
              <a:t>‹#›</a:t>
            </a:fld>
            <a:endParaRPr lang="en-GB"/>
          </a:p>
        </p:txBody>
      </p:sp>
      <p:sp>
        <p:nvSpPr>
          <p:cNvPr id="6" name="Title 1">
            <a:extLst>
              <a:ext uri="{FF2B5EF4-FFF2-40B4-BE49-F238E27FC236}">
                <a16:creationId xmlns:a16="http://schemas.microsoft.com/office/drawing/2014/main" id="{234EB02C-68D8-0798-0BF6-242C66E78641}"/>
              </a:ext>
            </a:extLst>
          </p:cNvPr>
          <p:cNvSpPr>
            <a:spLocks noGrp="1"/>
          </p:cNvSpPr>
          <p:nvPr>
            <p:ph type="title"/>
          </p:nvPr>
        </p:nvSpPr>
        <p:spPr>
          <a:xfrm>
            <a:off x="323998" y="241200"/>
            <a:ext cx="9756000" cy="2587299"/>
          </a:xfrm>
        </p:spPr>
        <p:txBody>
          <a:bodyPr/>
          <a:lstStyle>
            <a:lvl1pPr>
              <a:defRPr sz="3200" spc="-20" baseline="0">
                <a:solidFill>
                  <a:schemeClr val="bg1"/>
                </a:solidFill>
              </a:defRPr>
            </a:lvl1pPr>
          </a:lstStyle>
          <a:p>
            <a:r>
              <a:rPr lang="en-US"/>
              <a:t>Click to edit Master title style</a:t>
            </a:r>
            <a:endParaRPr lang="en-GB"/>
          </a:p>
        </p:txBody>
      </p:sp>
      <p:pic>
        <p:nvPicPr>
          <p:cNvPr id="2" name="Picture 1">
            <a:extLst>
              <a:ext uri="{FF2B5EF4-FFF2-40B4-BE49-F238E27FC236}">
                <a16:creationId xmlns:a16="http://schemas.microsoft.com/office/drawing/2014/main" id="{3BC2A779-90D4-AE99-F167-2E00B61386A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55630" y="6376026"/>
            <a:ext cx="1175538" cy="169565"/>
          </a:xfrm>
          <a:prstGeom prst="rect">
            <a:avLst/>
          </a:prstGeom>
        </p:spPr>
      </p:pic>
      <p:sp>
        <p:nvSpPr>
          <p:cNvPr id="7" name="Text Placeholder 9">
            <a:extLst>
              <a:ext uri="{FF2B5EF4-FFF2-40B4-BE49-F238E27FC236}">
                <a16:creationId xmlns:a16="http://schemas.microsoft.com/office/drawing/2014/main" id="{C044ABA8-FC8C-B723-3D0C-25844FD08420}"/>
              </a:ext>
            </a:extLst>
          </p:cNvPr>
          <p:cNvSpPr>
            <a:spLocks noGrp="1"/>
          </p:cNvSpPr>
          <p:nvPr>
            <p:ph type="body" sz="quarter" idx="13" hasCustomPrompt="1"/>
          </p:nvPr>
        </p:nvSpPr>
        <p:spPr>
          <a:xfrm>
            <a:off x="323999" y="5516328"/>
            <a:ext cx="3751113" cy="636072"/>
          </a:xfrm>
        </p:spPr>
        <p:txBody>
          <a:bodyPr anchor="b">
            <a:noAutofit/>
          </a:bodyPr>
          <a:lstStyle>
            <a:lvl1pPr>
              <a:spcBef>
                <a:spcPts val="100"/>
              </a:spcBef>
              <a:defRPr sz="800">
                <a:solidFill>
                  <a:schemeClr val="bg1"/>
                </a:solidFill>
              </a:defRPr>
            </a:lvl1pPr>
            <a:lvl2pPr>
              <a:spcBef>
                <a:spcPts val="100"/>
              </a:spcBef>
              <a:defRPr sz="800"/>
            </a:lvl2pPr>
            <a:lvl3pPr>
              <a:spcBef>
                <a:spcPts val="100"/>
              </a:spcBef>
              <a:defRPr sz="800"/>
            </a:lvl3pPr>
            <a:lvl4pPr>
              <a:spcBef>
                <a:spcPts val="100"/>
              </a:spcBef>
              <a:defRPr sz="800"/>
            </a:lvl4pPr>
            <a:lvl5pPr>
              <a:spcBef>
                <a:spcPts val="100"/>
              </a:spcBef>
              <a:defRPr sz="800"/>
            </a:lvl5pPr>
          </a:lstStyle>
          <a:p>
            <a:pPr lvl="0"/>
            <a:r>
              <a:rPr lang="en-GB"/>
              <a:t>Reference/source</a:t>
            </a:r>
          </a:p>
        </p:txBody>
      </p:sp>
    </p:spTree>
    <p:extLst>
      <p:ext uri="{BB962C8B-B14F-4D97-AF65-F5344CB8AC3E}">
        <p14:creationId xmlns:p14="http://schemas.microsoft.com/office/powerpoint/2010/main" val="55006552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6AB44-84AE-0C2F-435C-4073C3EC848A}"/>
              </a:ext>
            </a:extLst>
          </p:cNvPr>
          <p:cNvSpPr>
            <a:spLocks noGrp="1"/>
          </p:cNvSpPr>
          <p:nvPr>
            <p:ph type="title"/>
          </p:nvPr>
        </p:nvSpPr>
        <p:spPr>
          <a:xfrm>
            <a:off x="323998" y="241527"/>
            <a:ext cx="9756000" cy="1517423"/>
          </a:xfr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7DB6D06-C2F3-5A0F-170C-BDC78156FB21}"/>
              </a:ext>
            </a:extLst>
          </p:cNvPr>
          <p:cNvSpPr>
            <a:spLocks noGrp="1"/>
          </p:cNvSpPr>
          <p:nvPr>
            <p:ph type="dt" sz="half" idx="10"/>
          </p:nvPr>
        </p:nvSpPr>
        <p:spPr/>
        <p:txBody>
          <a:bodyPr/>
          <a:lstStyle/>
          <a:p>
            <a:fld id="{CDF52C93-C4BB-9C4F-A235-8AEA2206EBD7}" type="datetime1">
              <a:rPr lang="en-GB" smtClean="0"/>
              <a:t>22/04/2024</a:t>
            </a:fld>
            <a:endParaRPr lang="en-GB"/>
          </a:p>
        </p:txBody>
      </p:sp>
      <p:sp>
        <p:nvSpPr>
          <p:cNvPr id="4" name="Footer Placeholder 3">
            <a:extLst>
              <a:ext uri="{FF2B5EF4-FFF2-40B4-BE49-F238E27FC236}">
                <a16:creationId xmlns:a16="http://schemas.microsoft.com/office/drawing/2014/main" id="{E9BACF59-AA9B-0D9C-2976-3F980AA4DDC5}"/>
              </a:ext>
            </a:extLst>
          </p:cNvPr>
          <p:cNvSpPr>
            <a:spLocks noGrp="1"/>
          </p:cNvSpPr>
          <p:nvPr>
            <p:ph type="ftr" sz="quarter" idx="11"/>
          </p:nvPr>
        </p:nvSpPr>
        <p:spPr/>
        <p:txBody>
          <a:bodyPr/>
          <a:lstStyle/>
          <a:p>
            <a:r>
              <a:rPr lang="en-GB"/>
              <a:t>Business use only</a:t>
            </a:r>
          </a:p>
        </p:txBody>
      </p:sp>
      <p:sp>
        <p:nvSpPr>
          <p:cNvPr id="5" name="Slide Number Placeholder 4">
            <a:extLst>
              <a:ext uri="{FF2B5EF4-FFF2-40B4-BE49-F238E27FC236}">
                <a16:creationId xmlns:a16="http://schemas.microsoft.com/office/drawing/2014/main" id="{097C0FDA-1699-1DC7-4714-62D2CE27EA4E}"/>
              </a:ext>
            </a:extLst>
          </p:cNvPr>
          <p:cNvSpPr>
            <a:spLocks noGrp="1"/>
          </p:cNvSpPr>
          <p:nvPr>
            <p:ph type="sldNum" sz="quarter" idx="12"/>
          </p:nvPr>
        </p:nvSpPr>
        <p:spPr/>
        <p:txBody>
          <a:bodyPr/>
          <a:lstStyle/>
          <a:p>
            <a:fld id="{A31C51CB-94C2-40E2-B070-08CEE3D6A386}" type="slidenum">
              <a:rPr lang="en-GB" smtClean="0"/>
              <a:t>‹#›</a:t>
            </a:fld>
            <a:endParaRPr lang="en-GB"/>
          </a:p>
        </p:txBody>
      </p:sp>
      <p:pic>
        <p:nvPicPr>
          <p:cNvPr id="7" name="Picture 6">
            <a:extLst>
              <a:ext uri="{FF2B5EF4-FFF2-40B4-BE49-F238E27FC236}">
                <a16:creationId xmlns:a16="http://schemas.microsoft.com/office/drawing/2014/main" id="{2001EAEB-CCE0-E2E0-330F-2F8556671D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56800" y="6375600"/>
            <a:ext cx="1177200" cy="169804"/>
          </a:xfrm>
          <a:prstGeom prst="rect">
            <a:avLst/>
          </a:prstGeom>
        </p:spPr>
      </p:pic>
      <p:sp>
        <p:nvSpPr>
          <p:cNvPr id="6" name="Text Placeholder 9">
            <a:extLst>
              <a:ext uri="{FF2B5EF4-FFF2-40B4-BE49-F238E27FC236}">
                <a16:creationId xmlns:a16="http://schemas.microsoft.com/office/drawing/2014/main" id="{E13FFE37-02F7-1575-6B2A-14DC6DA6CE57}"/>
              </a:ext>
            </a:extLst>
          </p:cNvPr>
          <p:cNvSpPr>
            <a:spLocks noGrp="1"/>
          </p:cNvSpPr>
          <p:nvPr>
            <p:ph type="body" sz="quarter" idx="13" hasCustomPrompt="1"/>
          </p:nvPr>
        </p:nvSpPr>
        <p:spPr>
          <a:xfrm>
            <a:off x="323999" y="5516328"/>
            <a:ext cx="11610001" cy="636072"/>
          </a:xfrm>
        </p:spPr>
        <p:txBody>
          <a:bodyPr anchor="b">
            <a:noAutofit/>
          </a:bodyPr>
          <a:lstStyle>
            <a:lvl1pPr>
              <a:spcBef>
                <a:spcPts val="100"/>
              </a:spcBef>
              <a:defRPr sz="800"/>
            </a:lvl1pPr>
            <a:lvl2pPr>
              <a:spcBef>
                <a:spcPts val="100"/>
              </a:spcBef>
              <a:defRPr sz="800"/>
            </a:lvl2pPr>
            <a:lvl3pPr>
              <a:spcBef>
                <a:spcPts val="100"/>
              </a:spcBef>
              <a:defRPr sz="800"/>
            </a:lvl3pPr>
            <a:lvl4pPr>
              <a:spcBef>
                <a:spcPts val="100"/>
              </a:spcBef>
              <a:defRPr sz="800"/>
            </a:lvl4pPr>
            <a:lvl5pPr>
              <a:spcBef>
                <a:spcPts val="100"/>
              </a:spcBef>
              <a:defRPr sz="800"/>
            </a:lvl5pPr>
          </a:lstStyle>
          <a:p>
            <a:pPr lvl="0"/>
            <a:r>
              <a:rPr lang="en-GB"/>
              <a:t>Reference/source</a:t>
            </a:r>
          </a:p>
        </p:txBody>
      </p:sp>
    </p:spTree>
    <p:extLst>
      <p:ext uri="{BB962C8B-B14F-4D97-AF65-F5344CB8AC3E}">
        <p14:creationId xmlns:p14="http://schemas.microsoft.com/office/powerpoint/2010/main" val="214000526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7F5DBE-522D-1A39-9C00-CF46171497A5}"/>
              </a:ext>
            </a:extLst>
          </p:cNvPr>
          <p:cNvSpPr>
            <a:spLocks noGrp="1"/>
          </p:cNvSpPr>
          <p:nvPr>
            <p:ph type="dt" sz="half" idx="10"/>
          </p:nvPr>
        </p:nvSpPr>
        <p:spPr/>
        <p:txBody>
          <a:bodyPr/>
          <a:lstStyle/>
          <a:p>
            <a:fld id="{F037016D-79C4-6744-9098-3111877FD7FD}" type="datetime1">
              <a:rPr lang="en-GB" smtClean="0"/>
              <a:t>22/04/2024</a:t>
            </a:fld>
            <a:endParaRPr lang="en-GB"/>
          </a:p>
        </p:txBody>
      </p:sp>
      <p:sp>
        <p:nvSpPr>
          <p:cNvPr id="3" name="Footer Placeholder 2">
            <a:extLst>
              <a:ext uri="{FF2B5EF4-FFF2-40B4-BE49-F238E27FC236}">
                <a16:creationId xmlns:a16="http://schemas.microsoft.com/office/drawing/2014/main" id="{4D9DB0D9-5F2C-E79A-D8CA-85898F0C228F}"/>
              </a:ext>
            </a:extLst>
          </p:cNvPr>
          <p:cNvSpPr>
            <a:spLocks noGrp="1"/>
          </p:cNvSpPr>
          <p:nvPr>
            <p:ph type="ftr" sz="quarter" idx="11"/>
          </p:nvPr>
        </p:nvSpPr>
        <p:spPr/>
        <p:txBody>
          <a:bodyPr/>
          <a:lstStyle/>
          <a:p>
            <a:r>
              <a:rPr lang="en-GB"/>
              <a:t>Business use only</a:t>
            </a:r>
          </a:p>
        </p:txBody>
      </p:sp>
      <p:sp>
        <p:nvSpPr>
          <p:cNvPr id="4" name="Slide Number Placeholder 3">
            <a:extLst>
              <a:ext uri="{FF2B5EF4-FFF2-40B4-BE49-F238E27FC236}">
                <a16:creationId xmlns:a16="http://schemas.microsoft.com/office/drawing/2014/main" id="{51064D14-3B88-9709-5BE6-2D1DD106DDDE}"/>
              </a:ext>
            </a:extLst>
          </p:cNvPr>
          <p:cNvSpPr>
            <a:spLocks noGrp="1"/>
          </p:cNvSpPr>
          <p:nvPr>
            <p:ph type="sldNum" sz="quarter" idx="12"/>
          </p:nvPr>
        </p:nvSpPr>
        <p:spPr/>
        <p:txBody>
          <a:bodyPr/>
          <a:lstStyle/>
          <a:p>
            <a:fld id="{A31C51CB-94C2-40E2-B070-08CEE3D6A386}" type="slidenum">
              <a:rPr lang="en-GB" smtClean="0"/>
              <a:t>‹#›</a:t>
            </a:fld>
            <a:endParaRPr lang="en-GB"/>
          </a:p>
        </p:txBody>
      </p:sp>
      <p:pic>
        <p:nvPicPr>
          <p:cNvPr id="6" name="Picture 5">
            <a:extLst>
              <a:ext uri="{FF2B5EF4-FFF2-40B4-BE49-F238E27FC236}">
                <a16:creationId xmlns:a16="http://schemas.microsoft.com/office/drawing/2014/main" id="{59AFEE57-92E1-AA8C-4751-D3FA0B326D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56800" y="6375600"/>
            <a:ext cx="1177200" cy="169804"/>
          </a:xfrm>
          <a:prstGeom prst="rect">
            <a:avLst/>
          </a:prstGeom>
        </p:spPr>
      </p:pic>
    </p:spTree>
    <p:extLst>
      <p:ext uri="{BB962C8B-B14F-4D97-AF65-F5344CB8AC3E}">
        <p14:creationId xmlns:p14="http://schemas.microsoft.com/office/powerpoint/2010/main" val="356155158"/>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E436ED-B8EC-FAAC-4204-C0D668AFB2A3}"/>
              </a:ext>
            </a:extLst>
          </p:cNvPr>
          <p:cNvSpPr>
            <a:spLocks noGrp="1"/>
          </p:cNvSpPr>
          <p:nvPr>
            <p:ph type="title"/>
          </p:nvPr>
        </p:nvSpPr>
        <p:spPr>
          <a:xfrm>
            <a:off x="324000" y="241527"/>
            <a:ext cx="11545200" cy="1107996"/>
          </a:xfrm>
          <a:prstGeom prst="rect">
            <a:avLst/>
          </a:prstGeom>
        </p:spPr>
        <p:txBody>
          <a:bodyPr vert="horz" lIns="0" tIns="0" rIns="0" bIns="0" rtlCol="0" anchor="t" anchorCtr="0">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1CB86D0-38A8-57AC-06E9-0BC1535D2AFA}"/>
              </a:ext>
            </a:extLst>
          </p:cNvPr>
          <p:cNvSpPr>
            <a:spLocks noGrp="1"/>
          </p:cNvSpPr>
          <p:nvPr>
            <p:ph type="body" idx="1"/>
          </p:nvPr>
        </p:nvSpPr>
        <p:spPr>
          <a:xfrm>
            <a:off x="324000" y="1399564"/>
            <a:ext cx="11545200" cy="475200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D453D7A-4153-706F-EE8E-33B03E9BD186}"/>
              </a:ext>
            </a:extLst>
          </p:cNvPr>
          <p:cNvSpPr>
            <a:spLocks noGrp="1"/>
          </p:cNvSpPr>
          <p:nvPr>
            <p:ph type="dt" sz="half" idx="2"/>
          </p:nvPr>
        </p:nvSpPr>
        <p:spPr>
          <a:xfrm>
            <a:off x="6180138" y="6436473"/>
            <a:ext cx="1440000" cy="180000"/>
          </a:xfrm>
          <a:prstGeom prst="rect">
            <a:avLst/>
          </a:prstGeom>
        </p:spPr>
        <p:txBody>
          <a:bodyPr vert="horz" lIns="0" tIns="0" rIns="0" bIns="0" rtlCol="0" anchor="t" anchorCtr="0"/>
          <a:lstStyle>
            <a:lvl1pPr algn="l">
              <a:defRPr sz="800" b="1">
                <a:solidFill>
                  <a:schemeClr val="accent2"/>
                </a:solidFill>
              </a:defRPr>
            </a:lvl1pPr>
          </a:lstStyle>
          <a:p>
            <a:fld id="{843EAD88-7D8A-C742-937F-6F233AEA5B07}" type="datetime1">
              <a:rPr lang="en-GB" smtClean="0"/>
              <a:t>22/04/2024</a:t>
            </a:fld>
            <a:endParaRPr lang="en-GB"/>
          </a:p>
        </p:txBody>
      </p:sp>
      <p:sp>
        <p:nvSpPr>
          <p:cNvPr id="5" name="Footer Placeholder 4">
            <a:extLst>
              <a:ext uri="{FF2B5EF4-FFF2-40B4-BE49-F238E27FC236}">
                <a16:creationId xmlns:a16="http://schemas.microsoft.com/office/drawing/2014/main" id="{93B8AFB5-2268-FECA-3B37-00FDD3CAF176}"/>
              </a:ext>
            </a:extLst>
          </p:cNvPr>
          <p:cNvSpPr>
            <a:spLocks noGrp="1"/>
          </p:cNvSpPr>
          <p:nvPr>
            <p:ph type="ftr" sz="quarter" idx="3"/>
          </p:nvPr>
        </p:nvSpPr>
        <p:spPr>
          <a:xfrm>
            <a:off x="560764" y="6436473"/>
            <a:ext cx="4114800" cy="180000"/>
          </a:xfrm>
          <a:prstGeom prst="rect">
            <a:avLst/>
          </a:prstGeom>
        </p:spPr>
        <p:txBody>
          <a:bodyPr vert="horz" lIns="0" tIns="0" rIns="0" bIns="0" rtlCol="0" anchor="t" anchorCtr="0"/>
          <a:lstStyle>
            <a:lvl1pPr algn="l">
              <a:defRPr sz="800" b="1">
                <a:solidFill>
                  <a:schemeClr val="accent2"/>
                </a:solidFill>
              </a:defRPr>
            </a:lvl1pPr>
          </a:lstStyle>
          <a:p>
            <a:r>
              <a:rPr lang="en-GB"/>
              <a:t>Business use only</a:t>
            </a:r>
          </a:p>
        </p:txBody>
      </p:sp>
      <p:sp>
        <p:nvSpPr>
          <p:cNvPr id="6" name="Slide Number Placeholder 5">
            <a:extLst>
              <a:ext uri="{FF2B5EF4-FFF2-40B4-BE49-F238E27FC236}">
                <a16:creationId xmlns:a16="http://schemas.microsoft.com/office/drawing/2014/main" id="{1A68D2CF-03AE-0D97-FB04-A8EAF02985BC}"/>
              </a:ext>
            </a:extLst>
          </p:cNvPr>
          <p:cNvSpPr>
            <a:spLocks noGrp="1"/>
          </p:cNvSpPr>
          <p:nvPr>
            <p:ph type="sldNum" sz="quarter" idx="4"/>
          </p:nvPr>
        </p:nvSpPr>
        <p:spPr>
          <a:xfrm>
            <a:off x="324001" y="6436473"/>
            <a:ext cx="198000" cy="180000"/>
          </a:xfrm>
          <a:prstGeom prst="rect">
            <a:avLst/>
          </a:prstGeom>
        </p:spPr>
        <p:txBody>
          <a:bodyPr vert="horz" lIns="0" tIns="0" rIns="0" bIns="0" rtlCol="0" anchor="t" anchorCtr="0"/>
          <a:lstStyle>
            <a:lvl1pPr algn="l">
              <a:defRPr sz="800" b="1">
                <a:solidFill>
                  <a:schemeClr val="accent2"/>
                </a:solidFill>
              </a:defRPr>
            </a:lvl1pPr>
          </a:lstStyle>
          <a:p>
            <a:fld id="{A31C51CB-94C2-40E2-B070-08CEE3D6A386}" type="slidenum">
              <a:rPr lang="en-GB" smtClean="0"/>
              <a:pPr/>
              <a:t>‹#›</a:t>
            </a:fld>
            <a:endParaRPr lang="en-GB"/>
          </a:p>
        </p:txBody>
      </p:sp>
    </p:spTree>
    <p:extLst>
      <p:ext uri="{BB962C8B-B14F-4D97-AF65-F5344CB8AC3E}">
        <p14:creationId xmlns:p14="http://schemas.microsoft.com/office/powerpoint/2010/main" val="129848625"/>
      </p:ext>
    </p:extLst>
  </p:cSld>
  <p:clrMap bg1="lt1" tx1="dk1" bg2="lt2" tx2="dk2" accent1="accent1" accent2="accent2" accent3="accent3" accent4="accent4" accent5="accent5" accent6="accent6" hlink="hlink" folHlink="folHlink"/>
  <p:sldLayoutIdLst>
    <p:sldLayoutId id="2147483726" r:id="rId1"/>
    <p:sldLayoutId id="2147483661" r:id="rId2"/>
    <p:sldLayoutId id="2147483724" r:id="rId3"/>
    <p:sldLayoutId id="2147483750" r:id="rId4"/>
    <p:sldLayoutId id="2147483669" r:id="rId5"/>
    <p:sldLayoutId id="2147483751" r:id="rId6"/>
    <p:sldLayoutId id="2147483670" r:id="rId7"/>
    <p:sldLayoutId id="2147483752" r:id="rId8"/>
    <p:sldLayoutId id="2147483671" r:id="rId9"/>
    <p:sldLayoutId id="2147483753" r:id="rId10"/>
    <p:sldLayoutId id="2147483743" r:id="rId11"/>
    <p:sldLayoutId id="2147483754" r:id="rId12"/>
    <p:sldLayoutId id="2147483755" r:id="rId13"/>
    <p:sldLayoutId id="2147483681" r:id="rId14"/>
    <p:sldLayoutId id="2147483756" r:id="rId15"/>
    <p:sldLayoutId id="2147483757" r:id="rId16"/>
    <p:sldLayoutId id="2147483758" r:id="rId17"/>
    <p:sldLayoutId id="2147483759" r:id="rId18"/>
    <p:sldLayoutId id="2147483682" r:id="rId19"/>
    <p:sldLayoutId id="2147483725" r:id="rId20"/>
    <p:sldLayoutId id="2147483788" r:id="rId21"/>
    <p:sldLayoutId id="2147483789" r:id="rId22"/>
    <p:sldLayoutId id="2147483662" r:id="rId23"/>
    <p:sldLayoutId id="2147483683" r:id="rId24"/>
    <p:sldLayoutId id="2147483684" r:id="rId25"/>
    <p:sldLayoutId id="2147483709" r:id="rId26"/>
    <p:sldLayoutId id="2147483760" r:id="rId27"/>
    <p:sldLayoutId id="2147483723" r:id="rId28"/>
    <p:sldLayoutId id="2147483761" r:id="rId29"/>
    <p:sldLayoutId id="2147483762" r:id="rId30"/>
    <p:sldLayoutId id="2147483763" r:id="rId31"/>
    <p:sldLayoutId id="2147483764" r:id="rId32"/>
    <p:sldLayoutId id="2147483773" r:id="rId33"/>
    <p:sldLayoutId id="2147483774" r:id="rId34"/>
    <p:sldLayoutId id="2147483775" r:id="rId35"/>
    <p:sldLayoutId id="2147483776" r:id="rId36"/>
    <p:sldLayoutId id="2147483707" r:id="rId37"/>
    <p:sldLayoutId id="2147483777" r:id="rId38"/>
    <p:sldLayoutId id="2147483765" r:id="rId39"/>
    <p:sldLayoutId id="2147483766" r:id="rId40"/>
    <p:sldLayoutId id="2147483767" r:id="rId41"/>
    <p:sldLayoutId id="2147483768" r:id="rId42"/>
    <p:sldLayoutId id="2147483686" r:id="rId43"/>
    <p:sldLayoutId id="2147483769" r:id="rId44"/>
    <p:sldLayoutId id="2147483690" r:id="rId45"/>
    <p:sldLayoutId id="2147483691" r:id="rId46"/>
    <p:sldLayoutId id="2147483688" r:id="rId47"/>
    <p:sldLayoutId id="2147483689" r:id="rId48"/>
    <p:sldLayoutId id="2147483692" r:id="rId49"/>
    <p:sldLayoutId id="2147483708" r:id="rId50"/>
    <p:sldLayoutId id="2147483770" r:id="rId51"/>
    <p:sldLayoutId id="2147483693" r:id="rId52"/>
    <p:sldLayoutId id="2147483771" r:id="rId53"/>
    <p:sldLayoutId id="2147483694" r:id="rId54"/>
    <p:sldLayoutId id="2147483695" r:id="rId55"/>
    <p:sldLayoutId id="2147483696" r:id="rId56"/>
    <p:sldLayoutId id="2147483772" r:id="rId57"/>
    <p:sldLayoutId id="2147483701" r:id="rId58"/>
    <p:sldLayoutId id="2147483702" r:id="rId59"/>
    <p:sldLayoutId id="2147483703" r:id="rId60"/>
    <p:sldLayoutId id="2147483704" r:id="rId61"/>
    <p:sldLayoutId id="2147483710" r:id="rId62"/>
    <p:sldLayoutId id="2147483711" r:id="rId63"/>
    <p:sldLayoutId id="2147483712" r:id="rId64"/>
    <p:sldLayoutId id="2147483705" r:id="rId65"/>
    <p:sldLayoutId id="2147483706" r:id="rId66"/>
    <p:sldLayoutId id="2147483715" r:id="rId67"/>
    <p:sldLayoutId id="2147483716" r:id="rId68"/>
    <p:sldLayoutId id="2147483717" r:id="rId69"/>
    <p:sldLayoutId id="2147483718" r:id="rId70"/>
    <p:sldLayoutId id="2147483719" r:id="rId71"/>
    <p:sldLayoutId id="2147483720" r:id="rId72"/>
    <p:sldLayoutId id="2147483713" r:id="rId73"/>
    <p:sldLayoutId id="2147483714" r:id="rId74"/>
    <p:sldLayoutId id="2147483721" r:id="rId75"/>
    <p:sldLayoutId id="2147483673" r:id="rId76"/>
    <p:sldLayoutId id="2147483778" r:id="rId77"/>
    <p:sldLayoutId id="2147483779" r:id="rId78"/>
    <p:sldLayoutId id="2147483780" r:id="rId79"/>
    <p:sldLayoutId id="2147483781" r:id="rId80"/>
    <p:sldLayoutId id="2147483782" r:id="rId81"/>
    <p:sldLayoutId id="2147483783" r:id="rId82"/>
    <p:sldLayoutId id="2147483784" r:id="rId83"/>
    <p:sldLayoutId id="2147483674" r:id="rId84"/>
    <p:sldLayoutId id="2147483785" r:id="rId85"/>
    <p:sldLayoutId id="2147483786" r:id="rId86"/>
    <p:sldLayoutId id="2147483787" r:id="rId87"/>
    <p:sldLayoutId id="2147483675" r:id="rId88"/>
    <p:sldLayoutId id="2147483745" r:id="rId89"/>
    <p:sldLayoutId id="2147483677" r:id="rId90"/>
    <p:sldLayoutId id="2147483747" r:id="rId91"/>
    <p:sldLayoutId id="2147483679" r:id="rId92"/>
    <p:sldLayoutId id="2147483748" r:id="rId93"/>
    <p:sldLayoutId id="2147483699" r:id="rId94"/>
    <p:sldLayoutId id="2147483700" r:id="rId95"/>
    <p:sldLayoutId id="2147483697" r:id="rId96"/>
    <p:sldLayoutId id="2147483698" r:id="rId97"/>
    <p:sldLayoutId id="2147483666" r:id="rId98"/>
    <p:sldLayoutId id="2147483667" r:id="rId99"/>
    <p:sldLayoutId id="2147483790" r:id="rId100"/>
  </p:sldLayoutIdLst>
  <p:hf hdr="0" dt="0"/>
  <p:txStyles>
    <p:titleStyle>
      <a:lvl1pPr algn="l" defTabSz="914400" rtl="0" eaLnBrk="1" latinLnBrk="0" hangingPunct="1">
        <a:lnSpc>
          <a:spcPct val="100000"/>
        </a:lnSpc>
        <a:spcBef>
          <a:spcPct val="0"/>
        </a:spcBef>
        <a:buNone/>
        <a:defRPr sz="2800" b="1" kern="1200" spc="-10" baseline="0">
          <a:solidFill>
            <a:schemeClr val="accent2"/>
          </a:solidFill>
          <a:latin typeface="+mj-lt"/>
          <a:ea typeface="+mj-ea"/>
          <a:cs typeface="+mj-cs"/>
        </a:defRPr>
      </a:lvl1pPr>
    </p:titleStyle>
    <p:bodyStyle>
      <a:lvl1pPr marL="0" indent="0" algn="l" defTabSz="914400" rtl="0" eaLnBrk="1" latinLnBrk="0" hangingPunct="1">
        <a:lnSpc>
          <a:spcPct val="95000"/>
        </a:lnSpc>
        <a:spcBef>
          <a:spcPts val="800"/>
        </a:spcBef>
        <a:buFont typeface="Arial" panose="020B0604020202020204" pitchFamily="34" charset="0"/>
        <a:buNone/>
        <a:defRPr sz="1400" kern="1200">
          <a:solidFill>
            <a:schemeClr val="accent2"/>
          </a:solidFill>
          <a:latin typeface="+mn-lt"/>
          <a:ea typeface="+mn-ea"/>
          <a:cs typeface="+mn-cs"/>
        </a:defRPr>
      </a:lvl1pPr>
      <a:lvl2pPr marL="144000" indent="-144000" algn="l" defTabSz="914400" rtl="0" eaLnBrk="1" latinLnBrk="0" hangingPunct="1">
        <a:lnSpc>
          <a:spcPct val="95000"/>
        </a:lnSpc>
        <a:spcBef>
          <a:spcPts val="400"/>
        </a:spcBef>
        <a:buFont typeface="Arial" panose="020B0604020202020204" pitchFamily="34" charset="0"/>
        <a:buChar char="•"/>
        <a:defRPr sz="1400" kern="1200">
          <a:solidFill>
            <a:schemeClr val="accent2"/>
          </a:solidFill>
          <a:latin typeface="+mn-lt"/>
          <a:ea typeface="+mn-ea"/>
          <a:cs typeface="+mn-cs"/>
        </a:defRPr>
      </a:lvl2pPr>
      <a:lvl3pPr marL="306000" indent="-144463" algn="l" defTabSz="914400" rtl="0" eaLnBrk="1" latinLnBrk="0" hangingPunct="1">
        <a:lnSpc>
          <a:spcPct val="95000"/>
        </a:lnSpc>
        <a:spcBef>
          <a:spcPts val="400"/>
        </a:spcBef>
        <a:buClrTx/>
        <a:buFont typeface="Arial" panose="020B0604020202020204" pitchFamily="34" charset="0"/>
        <a:buChar char="–"/>
        <a:tabLst/>
        <a:defRPr sz="1400" kern="1200">
          <a:solidFill>
            <a:schemeClr val="accent2"/>
          </a:solidFill>
          <a:latin typeface="+mn-lt"/>
          <a:ea typeface="+mn-ea"/>
          <a:cs typeface="+mn-cs"/>
        </a:defRPr>
      </a:lvl3pPr>
      <a:lvl4pPr marL="446088" indent="-144463" algn="l" defTabSz="914400" rtl="0" eaLnBrk="1" latinLnBrk="0" hangingPunct="1">
        <a:lnSpc>
          <a:spcPct val="95000"/>
        </a:lnSpc>
        <a:spcBef>
          <a:spcPts val="400"/>
        </a:spcBef>
        <a:buClrTx/>
        <a:buFont typeface="Arial" panose="020B0604020202020204" pitchFamily="34" charset="0"/>
        <a:buChar char="–"/>
        <a:tabLst/>
        <a:defRPr sz="1400" kern="1200">
          <a:solidFill>
            <a:schemeClr val="accent2"/>
          </a:solidFill>
          <a:latin typeface="+mn-lt"/>
          <a:ea typeface="+mn-ea"/>
          <a:cs typeface="+mn-cs"/>
        </a:defRPr>
      </a:lvl4pPr>
      <a:lvl5pPr marL="581025" indent="-144463" algn="l" defTabSz="914400" rtl="0" eaLnBrk="1" latinLnBrk="0" hangingPunct="1">
        <a:lnSpc>
          <a:spcPct val="95000"/>
        </a:lnSpc>
        <a:spcBef>
          <a:spcPts val="400"/>
        </a:spcBef>
        <a:buClrTx/>
        <a:buFont typeface="Arial" panose="020B0604020202020204" pitchFamily="34" charset="0"/>
        <a:buChar char="–"/>
        <a:tabLst/>
        <a:defRPr sz="1400" kern="120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547EBF"/>
          </p15:clr>
        </p15:guide>
        <p15:guide id="2" pos="3840" userDrawn="1">
          <p15:clr>
            <a:srgbClr val="547EBF"/>
          </p15:clr>
        </p15:guide>
        <p15:guide id="3" pos="205" userDrawn="1">
          <p15:clr>
            <a:srgbClr val="F26B43"/>
          </p15:clr>
        </p15:guide>
        <p15:guide id="4" pos="7479" userDrawn="1">
          <p15:clr>
            <a:srgbClr val="F26B43"/>
          </p15:clr>
        </p15:guide>
        <p15:guide id="5" orient="horz" pos="211" userDrawn="1">
          <p15:clr>
            <a:srgbClr val="F26B43"/>
          </p15:clr>
        </p15:guide>
        <p15:guide id="7" orient="horz" pos="1538" userDrawn="1">
          <p15:clr>
            <a:srgbClr val="F26B43"/>
          </p15:clr>
        </p15:guide>
        <p15:guide id="8" pos="7478" userDrawn="1">
          <p15:clr>
            <a:srgbClr val="F26B43"/>
          </p15:clr>
        </p15:guide>
        <p15:guide id="9" orient="horz" pos="3875" userDrawn="1">
          <p15:clr>
            <a:srgbClr val="F26B43"/>
          </p15:clr>
        </p15:guide>
        <p15:guide id="10" orient="horz" pos="443" userDrawn="1">
          <p15:clr>
            <a:srgbClr val="F26B43"/>
          </p15:clr>
        </p15:guide>
        <p15:guide id="11" orient="horz" pos="539" userDrawn="1">
          <p15:clr>
            <a:srgbClr val="F26B43"/>
          </p15:clr>
        </p15:guide>
        <p15:guide id="12" orient="horz" pos="774" userDrawn="1">
          <p15:clr>
            <a:srgbClr val="F26B43"/>
          </p15:clr>
        </p15:guide>
        <p15:guide id="13" orient="horz" pos="874" userDrawn="1">
          <p15:clr>
            <a:srgbClr val="F26B43"/>
          </p15:clr>
        </p15:guide>
        <p15:guide id="14" orient="horz" pos="1108" userDrawn="1">
          <p15:clr>
            <a:srgbClr val="F26B43"/>
          </p15:clr>
        </p15:guide>
        <p15:guide id="15" orient="horz" pos="1210" userDrawn="1">
          <p15:clr>
            <a:srgbClr val="F26B43"/>
          </p15:clr>
        </p15:guide>
        <p15:guide id="16" orient="horz" pos="1446" userDrawn="1">
          <p15:clr>
            <a:srgbClr val="F26B43"/>
          </p15:clr>
        </p15:guide>
        <p15:guide id="17" orient="horz" pos="1776" userDrawn="1">
          <p15:clr>
            <a:srgbClr val="F26B43"/>
          </p15:clr>
        </p15:guide>
        <p15:guide id="18" orient="horz" pos="1872" userDrawn="1">
          <p15:clr>
            <a:srgbClr val="F26B43"/>
          </p15:clr>
        </p15:guide>
        <p15:guide id="19" orient="horz" pos="2110" userDrawn="1">
          <p15:clr>
            <a:srgbClr val="F26B43"/>
          </p15:clr>
        </p15:guide>
        <p15:guide id="20" orient="horz" pos="2208" userDrawn="1">
          <p15:clr>
            <a:srgbClr val="F26B43"/>
          </p15:clr>
        </p15:guide>
        <p15:guide id="21" orient="horz" pos="2443" userDrawn="1">
          <p15:clr>
            <a:srgbClr val="F26B43"/>
          </p15:clr>
        </p15:guide>
        <p15:guide id="22" orient="horz" pos="2546" userDrawn="1">
          <p15:clr>
            <a:srgbClr val="F26B43"/>
          </p15:clr>
        </p15:guide>
        <p15:guide id="23" orient="horz" pos="2777" userDrawn="1">
          <p15:clr>
            <a:srgbClr val="F26B43"/>
          </p15:clr>
        </p15:guide>
        <p15:guide id="24" orient="horz" pos="2875" userDrawn="1">
          <p15:clr>
            <a:srgbClr val="F26B43"/>
          </p15:clr>
        </p15:guide>
        <p15:guide id="25" orient="horz" pos="3109" userDrawn="1">
          <p15:clr>
            <a:srgbClr val="F26B43"/>
          </p15:clr>
        </p15:guide>
        <p15:guide id="26" orient="horz" pos="3209" userDrawn="1">
          <p15:clr>
            <a:srgbClr val="F26B43"/>
          </p15:clr>
        </p15:guide>
        <p15:guide id="27" orient="horz" pos="3443" userDrawn="1">
          <p15:clr>
            <a:srgbClr val="F26B43"/>
          </p15:clr>
        </p15:guide>
        <p15:guide id="28" orient="horz" pos="3547" userDrawn="1">
          <p15:clr>
            <a:srgbClr val="F26B43"/>
          </p15:clr>
        </p15:guide>
        <p15:guide id="29" orient="horz" pos="3779" userDrawn="1">
          <p15:clr>
            <a:srgbClr val="F26B43"/>
          </p15:clr>
        </p15:guide>
        <p15:guide id="31" orient="horz" pos="4110" userDrawn="1">
          <p15:clr>
            <a:srgbClr val="F26B43"/>
          </p15:clr>
        </p15:guide>
        <p15:guide id="32" pos="416" userDrawn="1">
          <p15:clr>
            <a:srgbClr val="F26B43"/>
          </p15:clr>
        </p15:guide>
        <p15:guide id="33" pos="513" userDrawn="1">
          <p15:clr>
            <a:srgbClr val="F26B43"/>
          </p15:clr>
        </p15:guide>
        <p15:guide id="34" pos="723" userDrawn="1">
          <p15:clr>
            <a:srgbClr val="F26B43"/>
          </p15:clr>
        </p15:guide>
        <p15:guide id="35" pos="824" userDrawn="1">
          <p15:clr>
            <a:srgbClr val="F26B43"/>
          </p15:clr>
        </p15:guide>
        <p15:guide id="36" pos="1029" userDrawn="1">
          <p15:clr>
            <a:srgbClr val="F26B43"/>
          </p15:clr>
        </p15:guide>
        <p15:guide id="37" pos="1129" userDrawn="1">
          <p15:clr>
            <a:srgbClr val="F26B43"/>
          </p15:clr>
        </p15:guide>
        <p15:guide id="38" pos="1336" userDrawn="1">
          <p15:clr>
            <a:srgbClr val="F26B43"/>
          </p15:clr>
        </p15:guide>
        <p15:guide id="39" pos="1436" userDrawn="1">
          <p15:clr>
            <a:srgbClr val="F26B43"/>
          </p15:clr>
        </p15:guide>
        <p15:guide id="40" pos="1643" userDrawn="1">
          <p15:clr>
            <a:srgbClr val="F26B43"/>
          </p15:clr>
        </p15:guide>
        <p15:guide id="41" pos="1743" userDrawn="1">
          <p15:clr>
            <a:srgbClr val="F26B43"/>
          </p15:clr>
        </p15:guide>
        <p15:guide id="42" pos="1949" userDrawn="1">
          <p15:clr>
            <a:srgbClr val="F26B43"/>
          </p15:clr>
        </p15:guide>
        <p15:guide id="43" pos="2051" userDrawn="1">
          <p15:clr>
            <a:srgbClr val="F26B43"/>
          </p15:clr>
        </p15:guide>
        <p15:guide id="44" pos="2260" userDrawn="1">
          <p15:clr>
            <a:srgbClr val="F26B43"/>
          </p15:clr>
        </p15:guide>
        <p15:guide id="45" pos="2360" userDrawn="1">
          <p15:clr>
            <a:srgbClr val="F26B43"/>
          </p15:clr>
        </p15:guide>
        <p15:guide id="46" pos="2567" userDrawn="1">
          <p15:clr>
            <a:srgbClr val="F26B43"/>
          </p15:clr>
        </p15:guide>
        <p15:guide id="47" pos="2667" userDrawn="1">
          <p15:clr>
            <a:srgbClr val="F26B43"/>
          </p15:clr>
        </p15:guide>
        <p15:guide id="48" pos="2871" userDrawn="1">
          <p15:clr>
            <a:srgbClr val="F26B43"/>
          </p15:clr>
        </p15:guide>
        <p15:guide id="49" pos="2973" userDrawn="1">
          <p15:clr>
            <a:srgbClr val="F26B43"/>
          </p15:clr>
        </p15:guide>
        <p15:guide id="50" pos="3180" userDrawn="1">
          <p15:clr>
            <a:srgbClr val="F26B43"/>
          </p15:clr>
        </p15:guide>
        <p15:guide id="51" pos="3280" userDrawn="1">
          <p15:clr>
            <a:srgbClr val="F26B43"/>
          </p15:clr>
        </p15:guide>
        <p15:guide id="52" pos="3487" userDrawn="1">
          <p15:clr>
            <a:srgbClr val="F26B43"/>
          </p15:clr>
        </p15:guide>
        <p15:guide id="53" pos="3587" userDrawn="1">
          <p15:clr>
            <a:srgbClr val="F26B43"/>
          </p15:clr>
        </p15:guide>
        <p15:guide id="54" pos="3793" userDrawn="1">
          <p15:clr>
            <a:srgbClr val="F26B43"/>
          </p15:clr>
        </p15:guide>
        <p15:guide id="55" pos="3893" userDrawn="1">
          <p15:clr>
            <a:srgbClr val="F26B43"/>
          </p15:clr>
        </p15:guide>
        <p15:guide id="56" pos="4100" userDrawn="1">
          <p15:clr>
            <a:srgbClr val="F26B43"/>
          </p15:clr>
        </p15:guide>
        <p15:guide id="57" pos="4200" userDrawn="1">
          <p15:clr>
            <a:srgbClr val="F26B43"/>
          </p15:clr>
        </p15:guide>
        <p15:guide id="58" pos="4407" userDrawn="1">
          <p15:clr>
            <a:srgbClr val="F26B43"/>
          </p15:clr>
        </p15:guide>
        <p15:guide id="59" pos="4507" userDrawn="1">
          <p15:clr>
            <a:srgbClr val="F26B43"/>
          </p15:clr>
        </p15:guide>
        <p15:guide id="60" pos="4713" userDrawn="1">
          <p15:clr>
            <a:srgbClr val="F26B43"/>
          </p15:clr>
        </p15:guide>
        <p15:guide id="61" pos="4813" userDrawn="1">
          <p15:clr>
            <a:srgbClr val="F26B43"/>
          </p15:clr>
        </p15:guide>
        <p15:guide id="62" pos="5020" userDrawn="1">
          <p15:clr>
            <a:srgbClr val="F26B43"/>
          </p15:clr>
        </p15:guide>
        <p15:guide id="63" pos="5120" userDrawn="1">
          <p15:clr>
            <a:srgbClr val="F26B43"/>
          </p15:clr>
        </p15:guide>
        <p15:guide id="64" pos="5327" userDrawn="1">
          <p15:clr>
            <a:srgbClr val="F26B43"/>
          </p15:clr>
        </p15:guide>
        <p15:guide id="65" pos="5424" userDrawn="1">
          <p15:clr>
            <a:srgbClr val="F26B43"/>
          </p15:clr>
        </p15:guide>
        <p15:guide id="66" pos="5637" userDrawn="1">
          <p15:clr>
            <a:srgbClr val="F26B43"/>
          </p15:clr>
        </p15:guide>
        <p15:guide id="67" pos="5736" userDrawn="1">
          <p15:clr>
            <a:srgbClr val="F26B43"/>
          </p15:clr>
        </p15:guide>
        <p15:guide id="68" pos="5943" userDrawn="1">
          <p15:clr>
            <a:srgbClr val="F26B43"/>
          </p15:clr>
        </p15:guide>
        <p15:guide id="69" pos="6043" userDrawn="1">
          <p15:clr>
            <a:srgbClr val="F26B43"/>
          </p15:clr>
        </p15:guide>
        <p15:guide id="70" pos="6249" userDrawn="1">
          <p15:clr>
            <a:srgbClr val="F26B43"/>
          </p15:clr>
        </p15:guide>
        <p15:guide id="71" pos="6349" userDrawn="1">
          <p15:clr>
            <a:srgbClr val="F26B43"/>
          </p15:clr>
        </p15:guide>
        <p15:guide id="72" pos="6555" userDrawn="1">
          <p15:clr>
            <a:srgbClr val="F26B43"/>
          </p15:clr>
        </p15:guide>
        <p15:guide id="73" pos="6657" userDrawn="1">
          <p15:clr>
            <a:srgbClr val="F26B43"/>
          </p15:clr>
        </p15:guide>
        <p15:guide id="74" pos="6861" userDrawn="1">
          <p15:clr>
            <a:srgbClr val="F26B43"/>
          </p15:clr>
        </p15:guide>
        <p15:guide id="75" pos="6964" userDrawn="1">
          <p15:clr>
            <a:srgbClr val="F26B43"/>
          </p15:clr>
        </p15:guide>
        <p15:guide id="76" pos="7168" userDrawn="1">
          <p15:clr>
            <a:srgbClr val="F26B43"/>
          </p15:clr>
        </p15:guide>
        <p15:guide id="77" pos="727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20.xml"/><Relationship Id="rId4" Type="http://schemas.openxmlformats.org/officeDocument/2006/relationships/image" Target="../media/image36.svg"/></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20.xml"/><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slides/_rels/slide12.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notesSlide" Target="../notesSlides/notesSlide11.xml"/><Relationship Id="rId7" Type="http://schemas.openxmlformats.org/officeDocument/2006/relationships/image" Target="../media/image42.svg"/><Relationship Id="rId2" Type="http://schemas.openxmlformats.org/officeDocument/2006/relationships/slideLayout" Target="../slideLayouts/slideLayout20.xml"/><Relationship Id="rId1" Type="http://schemas.openxmlformats.org/officeDocument/2006/relationships/tags" Target="../tags/tag2.xml"/><Relationship Id="rId6" Type="http://schemas.openxmlformats.org/officeDocument/2006/relationships/image" Target="../media/image41.png"/><Relationship Id="rId5" Type="http://schemas.openxmlformats.org/officeDocument/2006/relationships/image" Target="../media/image33.emf"/><Relationship Id="rId4" Type="http://schemas.openxmlformats.org/officeDocument/2006/relationships/oleObject" Target="../embeddings/oleObject2.bin"/><Relationship Id="rId9" Type="http://schemas.openxmlformats.org/officeDocument/2006/relationships/image" Target="../media/image44.sv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0.xml"/></Relationships>
</file>

<file path=ppt/slides/_rels/slide29.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png"/><Relationship Id="rId7" Type="http://schemas.openxmlformats.org/officeDocument/2006/relationships/image" Target="../media/image49.svg"/><Relationship Id="rId2" Type="http://schemas.openxmlformats.org/officeDocument/2006/relationships/notesSlide" Target="../notesSlides/notesSlide28.xml"/><Relationship Id="rId1" Type="http://schemas.openxmlformats.org/officeDocument/2006/relationships/slideLayout" Target="../slideLayouts/slideLayout20.xml"/><Relationship Id="rId6" Type="http://schemas.openxmlformats.org/officeDocument/2006/relationships/image" Target="../media/image48.png"/><Relationship Id="rId5" Type="http://schemas.openxmlformats.org/officeDocument/2006/relationships/image" Target="../media/image47.svg"/><Relationship Id="rId4" Type="http://schemas.openxmlformats.org/officeDocument/2006/relationships/image" Target="../media/image46.png"/><Relationship Id="rId9" Type="http://schemas.openxmlformats.org/officeDocument/2006/relationships/image" Target="../media/image51.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9.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20.xml"/><Relationship Id="rId5" Type="http://schemas.openxmlformats.org/officeDocument/2006/relationships/image" Target="../media/image32.png"/><Relationship Id="rId4" Type="http://schemas.openxmlformats.org/officeDocument/2006/relationships/image" Target="../media/image31.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9.xml"/><Relationship Id="rId1" Type="http://schemas.openxmlformats.org/officeDocument/2006/relationships/tags" Target="../tags/tag1.xml"/><Relationship Id="rId5" Type="http://schemas.openxmlformats.org/officeDocument/2006/relationships/image" Target="../media/image33.e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4EC34-EE4F-83DD-C51F-2616E3E4E6B0}"/>
              </a:ext>
            </a:extLst>
          </p:cNvPr>
          <p:cNvSpPr>
            <a:spLocks noGrp="1"/>
          </p:cNvSpPr>
          <p:nvPr>
            <p:ph type="ctrTitle"/>
          </p:nvPr>
        </p:nvSpPr>
        <p:spPr/>
        <p:txBody>
          <a:bodyPr/>
          <a:lstStyle/>
          <a:p>
            <a:r>
              <a:rPr lang="en-GB"/>
              <a:t>Unmet needs in treatment access </a:t>
            </a:r>
            <a:br>
              <a:rPr lang="en-GB"/>
            </a:br>
            <a:r>
              <a:rPr lang="en-GB"/>
              <a:t>for multiple sclerosis</a:t>
            </a:r>
          </a:p>
        </p:txBody>
      </p:sp>
      <p:sp>
        <p:nvSpPr>
          <p:cNvPr id="3" name="Subtitle 2">
            <a:extLst>
              <a:ext uri="{FF2B5EF4-FFF2-40B4-BE49-F238E27FC236}">
                <a16:creationId xmlns:a16="http://schemas.microsoft.com/office/drawing/2014/main" id="{8BADA1C9-8A36-51C4-52F5-F2253B76A418}"/>
              </a:ext>
            </a:extLst>
          </p:cNvPr>
          <p:cNvSpPr>
            <a:spLocks noGrp="1"/>
          </p:cNvSpPr>
          <p:nvPr>
            <p:ph type="subTitle" idx="1"/>
          </p:nvPr>
        </p:nvSpPr>
        <p:spPr/>
        <p:txBody>
          <a:bodyPr/>
          <a:lstStyle/>
          <a:p>
            <a:r>
              <a:rPr lang="en-GB"/>
              <a:t>Version 5</a:t>
            </a:r>
          </a:p>
          <a:p>
            <a:r>
              <a:rPr lang="en-GB"/>
              <a:t>February 2024</a:t>
            </a:r>
          </a:p>
          <a:p>
            <a:r>
              <a:rPr lang="en-GB"/>
              <a:t>MLR ID: </a:t>
            </a:r>
            <a:r>
              <a:rPr lang="en-US"/>
              <a:t>316262</a:t>
            </a:r>
            <a:endParaRPr lang="en-GB">
              <a:highlight>
                <a:srgbClr val="FFFF00"/>
              </a:highlight>
            </a:endParaRPr>
          </a:p>
        </p:txBody>
      </p:sp>
      <p:sp>
        <p:nvSpPr>
          <p:cNvPr id="5" name="TextBox 4">
            <a:extLst>
              <a:ext uri="{FF2B5EF4-FFF2-40B4-BE49-F238E27FC236}">
                <a16:creationId xmlns:a16="http://schemas.microsoft.com/office/drawing/2014/main" id="{E3D6F7B8-5DC5-2A60-797A-DF60959FD96D}"/>
              </a:ext>
            </a:extLst>
          </p:cNvPr>
          <p:cNvSpPr txBox="1"/>
          <p:nvPr/>
        </p:nvSpPr>
        <p:spPr>
          <a:xfrm>
            <a:off x="2705622" y="-789140"/>
            <a:ext cx="0" cy="0"/>
          </a:xfrm>
          <a:prstGeom prst="rect">
            <a:avLst/>
          </a:prstGeom>
          <a:noFill/>
        </p:spPr>
        <p:txBody>
          <a:bodyPr wrap="none" lIns="0" tIns="0" rIns="0" bIns="0" rtlCol="0">
            <a:noAutofit/>
          </a:bodyPr>
          <a:lstStyle/>
          <a:p>
            <a:pPr algn="l"/>
            <a:endParaRPr lang="en-GB" sz="1600" b="1" spc="-10">
              <a:solidFill>
                <a:schemeClr val="accent2"/>
              </a:solidFill>
            </a:endParaRPr>
          </a:p>
        </p:txBody>
      </p:sp>
      <p:pic>
        <p:nvPicPr>
          <p:cNvPr id="4" name="Picture 3" descr="Blue letters on a black background&#10;&#10;Description automatically generated">
            <a:extLst>
              <a:ext uri="{FF2B5EF4-FFF2-40B4-BE49-F238E27FC236}">
                <a16:creationId xmlns:a16="http://schemas.microsoft.com/office/drawing/2014/main" id="{09650549-A525-2AFD-D738-FE40AA8ABFAA}"/>
              </a:ext>
            </a:extLst>
          </p:cNvPr>
          <p:cNvPicPr>
            <a:picLocks noChangeAspect="1"/>
          </p:cNvPicPr>
          <p:nvPr/>
        </p:nvPicPr>
        <p:blipFill>
          <a:blip r:embed="rId2"/>
          <a:stretch>
            <a:fillRect/>
          </a:stretch>
        </p:blipFill>
        <p:spPr>
          <a:xfrm>
            <a:off x="10609206" y="6133628"/>
            <a:ext cx="1447498" cy="557085"/>
          </a:xfrm>
          <a:prstGeom prst="rect">
            <a:avLst/>
          </a:prstGeom>
        </p:spPr>
      </p:pic>
    </p:spTree>
    <p:extLst>
      <p:ext uri="{BB962C8B-B14F-4D97-AF65-F5344CB8AC3E}">
        <p14:creationId xmlns:p14="http://schemas.microsoft.com/office/powerpoint/2010/main" val="39533791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9A3C593-B36B-1AF5-BEB2-7A94B2B3EC31}"/>
              </a:ext>
            </a:extLst>
          </p:cNvPr>
          <p:cNvSpPr>
            <a:spLocks noGrp="1"/>
          </p:cNvSpPr>
          <p:nvPr>
            <p:ph type="title"/>
          </p:nvPr>
        </p:nvSpPr>
        <p:spPr/>
        <p:txBody>
          <a:bodyPr>
            <a:normAutofit/>
          </a:bodyPr>
          <a:lstStyle/>
          <a:p>
            <a:r>
              <a:rPr lang="en-GB" sz="2800" b="1"/>
              <a:t>Biosimilar medicines support patient access and more sustainable healthcare systems </a:t>
            </a:r>
            <a:endParaRPr lang="en-GB" sz="2800"/>
          </a:p>
        </p:txBody>
      </p:sp>
      <p:sp>
        <p:nvSpPr>
          <p:cNvPr id="6" name="Text Placeholder 5">
            <a:extLst>
              <a:ext uri="{FF2B5EF4-FFF2-40B4-BE49-F238E27FC236}">
                <a16:creationId xmlns:a16="http://schemas.microsoft.com/office/drawing/2014/main" id="{D260A4D7-86E1-8BF8-3935-F3F2E8E3A9FF}"/>
              </a:ext>
            </a:extLst>
          </p:cNvPr>
          <p:cNvSpPr>
            <a:spLocks noGrp="1"/>
          </p:cNvSpPr>
          <p:nvPr>
            <p:ph type="body" sz="quarter" idx="13"/>
          </p:nvPr>
        </p:nvSpPr>
        <p:spPr>
          <a:xfrm>
            <a:off x="323999" y="5516328"/>
            <a:ext cx="11545200" cy="817984"/>
          </a:xfrm>
        </p:spPr>
        <p:txBody>
          <a:bodyPr/>
          <a:lstStyle/>
          <a:p>
            <a:r>
              <a:rPr lang="en-GB"/>
              <a:t>HCPs, healthcare professionals.</a:t>
            </a:r>
          </a:p>
          <a:p>
            <a:r>
              <a:rPr lang="en-US" sz="800"/>
              <a:t>Please see slide notes for reference list.</a:t>
            </a:r>
            <a:endParaRPr lang="en-GB"/>
          </a:p>
        </p:txBody>
      </p:sp>
      <p:sp>
        <p:nvSpPr>
          <p:cNvPr id="35" name="CuadroTexto 8">
            <a:extLst>
              <a:ext uri="{FF2B5EF4-FFF2-40B4-BE49-F238E27FC236}">
                <a16:creationId xmlns:a16="http://schemas.microsoft.com/office/drawing/2014/main" id="{94D2F967-ED4F-DD1D-26F2-C1B50721EB9A}"/>
              </a:ext>
            </a:extLst>
          </p:cNvPr>
          <p:cNvSpPr txBox="1"/>
          <p:nvPr/>
        </p:nvSpPr>
        <p:spPr>
          <a:xfrm>
            <a:off x="323999" y="2146113"/>
            <a:ext cx="3528000" cy="1080000"/>
          </a:xfrm>
          <a:prstGeom prst="rect">
            <a:avLst/>
          </a:prstGeom>
          <a:solidFill>
            <a:schemeClr val="accent1"/>
          </a:solidFill>
        </p:spPr>
        <p:txBody>
          <a:bodyPr wrap="square" rtlCol="0">
            <a:noAutofit/>
          </a:bodyPr>
          <a:lstStyle/>
          <a:p>
            <a:r>
              <a:rPr lang="en-GB" sz="1400">
                <a:solidFill>
                  <a:schemeClr val="bg1"/>
                </a:solidFill>
                <a:ea typeface="Calibri" panose="020F0502020204030204" pitchFamily="34" charset="0"/>
              </a:rPr>
              <a:t>B</a:t>
            </a:r>
            <a:r>
              <a:rPr lang="en-GB" sz="1400">
                <a:solidFill>
                  <a:schemeClr val="bg1"/>
                </a:solidFill>
                <a:effectLst/>
                <a:ea typeface="Calibri" panose="020F0502020204030204" pitchFamily="34" charset="0"/>
              </a:rPr>
              <a:t>iosimilar medicines are an important tool to </a:t>
            </a:r>
            <a:r>
              <a:rPr lang="en-GB" sz="1400" b="1">
                <a:solidFill>
                  <a:schemeClr val="bg1"/>
                </a:solidFill>
                <a:effectLst/>
                <a:ea typeface="Calibri" panose="020F0502020204030204" pitchFamily="34" charset="0"/>
              </a:rPr>
              <a:t>increase patient access</a:t>
            </a:r>
            <a:r>
              <a:rPr lang="en-GB" sz="1400" b="1">
                <a:solidFill>
                  <a:schemeClr val="bg1"/>
                </a:solidFill>
                <a:effectLst/>
                <a:ea typeface="Arial" panose="020B0604020202020204" pitchFamily="34" charset="0"/>
              </a:rPr>
              <a:t> </a:t>
            </a:r>
            <a:r>
              <a:rPr lang="en-GB" sz="1400">
                <a:solidFill>
                  <a:schemeClr val="bg1"/>
                </a:solidFill>
                <a:effectLst/>
                <a:ea typeface="Arial" panose="020B0604020202020204" pitchFamily="34" charset="0"/>
              </a:rPr>
              <a:t>to potentially life-changing medicines</a:t>
            </a:r>
            <a:r>
              <a:rPr lang="en-GB" sz="1400" b="1" baseline="30000">
                <a:solidFill>
                  <a:schemeClr val="bg1"/>
                </a:solidFill>
              </a:rPr>
              <a:t>1</a:t>
            </a:r>
            <a:r>
              <a:rPr lang="en-US" sz="1400" b="1">
                <a:solidFill>
                  <a:schemeClr val="bg1"/>
                </a:solidFill>
              </a:rPr>
              <a:t>  </a:t>
            </a:r>
            <a:endParaRPr lang="en-US" sz="1400">
              <a:solidFill>
                <a:schemeClr val="bg1"/>
              </a:solidFill>
            </a:endParaRPr>
          </a:p>
        </p:txBody>
      </p:sp>
      <p:sp>
        <p:nvSpPr>
          <p:cNvPr id="36" name="CuadroTexto 9">
            <a:extLst>
              <a:ext uri="{FF2B5EF4-FFF2-40B4-BE49-F238E27FC236}">
                <a16:creationId xmlns:a16="http://schemas.microsoft.com/office/drawing/2014/main" id="{54EC0A6D-77CC-5A35-6E4D-44B28C3BA2C0}"/>
              </a:ext>
            </a:extLst>
          </p:cNvPr>
          <p:cNvSpPr txBox="1"/>
          <p:nvPr/>
        </p:nvSpPr>
        <p:spPr>
          <a:xfrm>
            <a:off x="323999" y="4003448"/>
            <a:ext cx="3528000" cy="1080000"/>
          </a:xfrm>
          <a:prstGeom prst="rect">
            <a:avLst/>
          </a:prstGeom>
          <a:solidFill>
            <a:schemeClr val="accent1"/>
          </a:solidFill>
        </p:spPr>
        <p:txBody>
          <a:bodyPr wrap="square" rtlCol="0">
            <a:spAutoFit/>
          </a:bodyPr>
          <a:lstStyle/>
          <a:p>
            <a:r>
              <a:rPr lang="en-US" sz="1400">
                <a:solidFill>
                  <a:schemeClr val="bg1"/>
                </a:solidFill>
              </a:rPr>
              <a:t>Biosimilar </a:t>
            </a:r>
            <a:r>
              <a:rPr lang="en-US" sz="1400" b="1">
                <a:solidFill>
                  <a:schemeClr val="bg1"/>
                </a:solidFill>
              </a:rPr>
              <a:t>competition drives innovation</a:t>
            </a:r>
            <a:r>
              <a:rPr lang="en-US" sz="1400">
                <a:solidFill>
                  <a:schemeClr val="bg1"/>
                </a:solidFill>
              </a:rPr>
              <a:t>, </a:t>
            </a:r>
            <a:r>
              <a:rPr lang="en-US" sz="1400" b="1">
                <a:solidFill>
                  <a:schemeClr val="bg1"/>
                </a:solidFill>
              </a:rPr>
              <a:t>enhancing</a:t>
            </a:r>
            <a:r>
              <a:rPr lang="en-US" sz="1400">
                <a:solidFill>
                  <a:schemeClr val="bg1"/>
                </a:solidFill>
              </a:rPr>
              <a:t> existing medicines and </a:t>
            </a:r>
            <a:r>
              <a:rPr lang="en-US" sz="1400" b="1">
                <a:solidFill>
                  <a:schemeClr val="bg1"/>
                </a:solidFill>
              </a:rPr>
              <a:t>developing</a:t>
            </a:r>
            <a:r>
              <a:rPr lang="en-US" sz="1400">
                <a:solidFill>
                  <a:schemeClr val="bg1"/>
                </a:solidFill>
              </a:rPr>
              <a:t> </a:t>
            </a:r>
            <a:r>
              <a:rPr lang="en-US" sz="1400" b="1">
                <a:solidFill>
                  <a:schemeClr val="bg1"/>
                </a:solidFill>
              </a:rPr>
              <a:t>new treatments</a:t>
            </a:r>
            <a:r>
              <a:rPr lang="en-US" sz="1400" baseline="30000">
                <a:solidFill>
                  <a:schemeClr val="bg1"/>
                </a:solidFill>
              </a:rPr>
              <a:t>4</a:t>
            </a:r>
            <a:endParaRPr lang="en-US" sz="1400">
              <a:solidFill>
                <a:schemeClr val="bg1"/>
              </a:solidFill>
            </a:endParaRPr>
          </a:p>
        </p:txBody>
      </p:sp>
      <p:sp>
        <p:nvSpPr>
          <p:cNvPr id="37" name="CuadroTexto 10">
            <a:extLst>
              <a:ext uri="{FF2B5EF4-FFF2-40B4-BE49-F238E27FC236}">
                <a16:creationId xmlns:a16="http://schemas.microsoft.com/office/drawing/2014/main" id="{503C44CA-A1C4-D8FD-1AE3-165D8BE17101}"/>
              </a:ext>
            </a:extLst>
          </p:cNvPr>
          <p:cNvSpPr txBox="1"/>
          <p:nvPr/>
        </p:nvSpPr>
        <p:spPr>
          <a:xfrm>
            <a:off x="323999" y="1505249"/>
            <a:ext cx="1213987" cy="553998"/>
          </a:xfrm>
          <a:prstGeom prst="rect">
            <a:avLst/>
          </a:prstGeom>
          <a:noFill/>
        </p:spPr>
        <p:txBody>
          <a:bodyPr wrap="none" lIns="0" tIns="0" rIns="0" bIns="0" rtlCol="0">
            <a:spAutoFit/>
          </a:bodyPr>
          <a:lstStyle/>
          <a:p>
            <a:r>
              <a:rPr lang="en-US" b="1">
                <a:solidFill>
                  <a:schemeClr val="accent1"/>
                </a:solidFill>
              </a:rPr>
              <a:t>Benefits </a:t>
            </a:r>
          </a:p>
          <a:p>
            <a:r>
              <a:rPr lang="en-US" b="1">
                <a:solidFill>
                  <a:schemeClr val="accent1"/>
                </a:solidFill>
              </a:rPr>
              <a:t>To patients</a:t>
            </a:r>
          </a:p>
        </p:txBody>
      </p:sp>
      <p:sp>
        <p:nvSpPr>
          <p:cNvPr id="38" name="CuadroTexto 17">
            <a:extLst>
              <a:ext uri="{FF2B5EF4-FFF2-40B4-BE49-F238E27FC236}">
                <a16:creationId xmlns:a16="http://schemas.microsoft.com/office/drawing/2014/main" id="{34684BC1-0E19-0C22-31D8-923E6013CD52}"/>
              </a:ext>
            </a:extLst>
          </p:cNvPr>
          <p:cNvSpPr txBox="1"/>
          <p:nvPr/>
        </p:nvSpPr>
        <p:spPr>
          <a:xfrm>
            <a:off x="4308710" y="1505249"/>
            <a:ext cx="1555548" cy="553998"/>
          </a:xfrm>
          <a:prstGeom prst="rect">
            <a:avLst/>
          </a:prstGeom>
          <a:noFill/>
        </p:spPr>
        <p:txBody>
          <a:bodyPr wrap="square" lIns="0" tIns="0" rIns="0" bIns="0" rtlCol="0">
            <a:spAutoFit/>
          </a:bodyPr>
          <a:lstStyle/>
          <a:p>
            <a:r>
              <a:rPr lang="en-US" b="1">
                <a:solidFill>
                  <a:schemeClr val="accent2"/>
                </a:solidFill>
              </a:rPr>
              <a:t>Benefits</a:t>
            </a:r>
          </a:p>
          <a:p>
            <a:r>
              <a:rPr lang="en-US" b="1">
                <a:solidFill>
                  <a:schemeClr val="accent2"/>
                </a:solidFill>
              </a:rPr>
              <a:t>To payers</a:t>
            </a:r>
          </a:p>
        </p:txBody>
      </p:sp>
      <p:sp>
        <p:nvSpPr>
          <p:cNvPr id="39" name="CuadroTexto 18">
            <a:extLst>
              <a:ext uri="{FF2B5EF4-FFF2-40B4-BE49-F238E27FC236}">
                <a16:creationId xmlns:a16="http://schemas.microsoft.com/office/drawing/2014/main" id="{E831FA75-934C-291E-86E7-D8C60141682D}"/>
              </a:ext>
            </a:extLst>
          </p:cNvPr>
          <p:cNvSpPr txBox="1"/>
          <p:nvPr/>
        </p:nvSpPr>
        <p:spPr>
          <a:xfrm>
            <a:off x="4308710" y="2146112"/>
            <a:ext cx="3528000" cy="1080000"/>
          </a:xfrm>
          <a:prstGeom prst="rect">
            <a:avLst/>
          </a:prstGeom>
          <a:solidFill>
            <a:schemeClr val="accent2"/>
          </a:solidFill>
        </p:spPr>
        <p:txBody>
          <a:bodyPr wrap="square" rtlCol="0">
            <a:noAutofit/>
          </a:bodyPr>
          <a:lstStyle/>
          <a:p>
            <a:r>
              <a:rPr lang="en-US" sz="1400">
                <a:solidFill>
                  <a:schemeClr val="bg1"/>
                </a:solidFill>
              </a:rPr>
              <a:t>Biosimilar medicines </a:t>
            </a:r>
            <a:r>
              <a:rPr lang="en-US" sz="1400" b="1">
                <a:solidFill>
                  <a:schemeClr val="bg1"/>
                </a:solidFill>
              </a:rPr>
              <a:t>increase market competition, lowering biologic </a:t>
            </a:r>
            <a:r>
              <a:rPr lang="en-US" sz="1400">
                <a:solidFill>
                  <a:schemeClr val="bg1"/>
                </a:solidFill>
              </a:rPr>
              <a:t>medicine </a:t>
            </a:r>
            <a:r>
              <a:rPr lang="en-US" sz="1400" b="1">
                <a:solidFill>
                  <a:schemeClr val="bg1"/>
                </a:solidFill>
              </a:rPr>
              <a:t>prices</a:t>
            </a:r>
            <a:r>
              <a:rPr lang="en-US" sz="1400">
                <a:solidFill>
                  <a:schemeClr val="bg1"/>
                </a:solidFill>
              </a:rPr>
              <a:t> and liberating resources for healthcare and research advancements</a:t>
            </a:r>
            <a:r>
              <a:rPr lang="en-US" sz="1400" baseline="30000">
                <a:solidFill>
                  <a:schemeClr val="bg1"/>
                </a:solidFill>
              </a:rPr>
              <a:t>2</a:t>
            </a:r>
          </a:p>
        </p:txBody>
      </p:sp>
      <p:sp>
        <p:nvSpPr>
          <p:cNvPr id="40" name="CuadroTexto 19">
            <a:extLst>
              <a:ext uri="{FF2B5EF4-FFF2-40B4-BE49-F238E27FC236}">
                <a16:creationId xmlns:a16="http://schemas.microsoft.com/office/drawing/2014/main" id="{C41A49DD-103B-FDB0-E886-366598466089}"/>
              </a:ext>
            </a:extLst>
          </p:cNvPr>
          <p:cNvSpPr txBox="1"/>
          <p:nvPr/>
        </p:nvSpPr>
        <p:spPr>
          <a:xfrm>
            <a:off x="4308710" y="4003448"/>
            <a:ext cx="3528000" cy="1080000"/>
          </a:xfrm>
          <a:prstGeom prst="rect">
            <a:avLst/>
          </a:prstGeom>
          <a:solidFill>
            <a:schemeClr val="accent2"/>
          </a:solidFill>
        </p:spPr>
        <p:txBody>
          <a:bodyPr wrap="square" lIns="91440" tIns="45720" rIns="91440" bIns="45720" rtlCol="0" anchor="t">
            <a:spAutoFit/>
          </a:bodyPr>
          <a:lstStyle>
            <a:defPPr>
              <a:defRPr lang="en-US"/>
            </a:defPPr>
            <a:lvl1pPr algn="ctr">
              <a:defRPr sz="1000">
                <a:solidFill>
                  <a:schemeClr val="bg1"/>
                </a:solidFill>
              </a:defRPr>
            </a:lvl1pPr>
          </a:lstStyle>
          <a:p>
            <a:pPr algn="l"/>
            <a:r>
              <a:rPr lang="en-US" sz="1400"/>
              <a:t>Biosimilar medicines are expected </a:t>
            </a:r>
            <a:r>
              <a:rPr lang="en-US" sz="1400" b="1"/>
              <a:t>to result in USD 215 billion savings globally </a:t>
            </a:r>
            <a:r>
              <a:rPr lang="en-US" sz="1400"/>
              <a:t>between 2021 and 2026</a:t>
            </a:r>
            <a:r>
              <a:rPr lang="en-GB" sz="1400" baseline="30000"/>
              <a:t>2</a:t>
            </a:r>
          </a:p>
        </p:txBody>
      </p:sp>
      <p:sp>
        <p:nvSpPr>
          <p:cNvPr id="41" name="CuadroTexto 20">
            <a:extLst>
              <a:ext uri="{FF2B5EF4-FFF2-40B4-BE49-F238E27FC236}">
                <a16:creationId xmlns:a16="http://schemas.microsoft.com/office/drawing/2014/main" id="{01DF04F2-7D95-C989-1543-BDA8FB9A7628}"/>
              </a:ext>
            </a:extLst>
          </p:cNvPr>
          <p:cNvSpPr txBox="1"/>
          <p:nvPr/>
        </p:nvSpPr>
        <p:spPr>
          <a:xfrm>
            <a:off x="8340001" y="1505249"/>
            <a:ext cx="1603553" cy="553998"/>
          </a:xfrm>
          <a:prstGeom prst="rect">
            <a:avLst/>
          </a:prstGeom>
          <a:noFill/>
        </p:spPr>
        <p:txBody>
          <a:bodyPr wrap="square" lIns="0" tIns="0" rIns="0" bIns="0" rtlCol="0">
            <a:spAutoFit/>
          </a:bodyPr>
          <a:lstStyle/>
          <a:p>
            <a:r>
              <a:rPr lang="en-US" b="1">
                <a:solidFill>
                  <a:schemeClr val="accent3"/>
                </a:solidFill>
              </a:rPr>
              <a:t>Benefits </a:t>
            </a:r>
          </a:p>
          <a:p>
            <a:r>
              <a:rPr lang="en-US" b="1">
                <a:solidFill>
                  <a:schemeClr val="accent3"/>
                </a:solidFill>
              </a:rPr>
              <a:t>To HCPs</a:t>
            </a:r>
          </a:p>
        </p:txBody>
      </p:sp>
      <p:sp>
        <p:nvSpPr>
          <p:cNvPr id="42" name="CuadroTexto 21">
            <a:extLst>
              <a:ext uri="{FF2B5EF4-FFF2-40B4-BE49-F238E27FC236}">
                <a16:creationId xmlns:a16="http://schemas.microsoft.com/office/drawing/2014/main" id="{FC8513ED-D977-173A-E709-45C8AD7B8A3D}"/>
              </a:ext>
            </a:extLst>
          </p:cNvPr>
          <p:cNvSpPr txBox="1"/>
          <p:nvPr/>
        </p:nvSpPr>
        <p:spPr>
          <a:xfrm>
            <a:off x="8340001" y="2146112"/>
            <a:ext cx="3528000" cy="1080000"/>
          </a:xfrm>
          <a:prstGeom prst="rect">
            <a:avLst/>
          </a:prstGeom>
          <a:solidFill>
            <a:schemeClr val="accent3"/>
          </a:solidFill>
        </p:spPr>
        <p:txBody>
          <a:bodyPr wrap="square" rtlCol="0">
            <a:noAutofit/>
          </a:bodyPr>
          <a:lstStyle>
            <a:defPPr>
              <a:defRPr lang="en-US"/>
            </a:defPPr>
            <a:lvl1pPr algn="ctr">
              <a:defRPr sz="1000">
                <a:solidFill>
                  <a:schemeClr val="bg1"/>
                </a:solidFill>
              </a:defRPr>
            </a:lvl1pPr>
          </a:lstStyle>
          <a:p>
            <a:pPr algn="l"/>
            <a:r>
              <a:rPr lang="en-US" sz="1400"/>
              <a:t>Biosimilar </a:t>
            </a:r>
            <a:r>
              <a:rPr lang="en-US" sz="1400" b="1"/>
              <a:t>introduction drives competition</a:t>
            </a:r>
            <a:r>
              <a:rPr lang="en-US" sz="1400"/>
              <a:t>, </a:t>
            </a:r>
            <a:r>
              <a:rPr lang="en-US" sz="1400" b="1"/>
              <a:t>increasing treatment options and supporting services for patient care </a:t>
            </a:r>
            <a:r>
              <a:rPr lang="en-US" sz="1400"/>
              <a:t>and healthcare community</a:t>
            </a:r>
            <a:r>
              <a:rPr lang="en-GB" sz="1400" baseline="30000"/>
              <a:t>3</a:t>
            </a:r>
            <a:endParaRPr lang="en-US" sz="1400" baseline="30000"/>
          </a:p>
        </p:txBody>
      </p:sp>
      <p:sp>
        <p:nvSpPr>
          <p:cNvPr id="43" name="CuadroTexto 22">
            <a:extLst>
              <a:ext uri="{FF2B5EF4-FFF2-40B4-BE49-F238E27FC236}">
                <a16:creationId xmlns:a16="http://schemas.microsoft.com/office/drawing/2014/main" id="{4FCAFA67-0736-4C4E-853E-927C333F22DD}"/>
              </a:ext>
            </a:extLst>
          </p:cNvPr>
          <p:cNvSpPr txBox="1"/>
          <p:nvPr/>
        </p:nvSpPr>
        <p:spPr>
          <a:xfrm>
            <a:off x="8340001" y="4003448"/>
            <a:ext cx="3528000" cy="1080000"/>
          </a:xfrm>
          <a:prstGeom prst="rect">
            <a:avLst/>
          </a:prstGeom>
          <a:solidFill>
            <a:schemeClr val="accent3"/>
          </a:solidFill>
        </p:spPr>
        <p:txBody>
          <a:bodyPr wrap="square" rtlCol="0">
            <a:spAutoFit/>
          </a:bodyPr>
          <a:lstStyle>
            <a:defPPr>
              <a:defRPr lang="en-US"/>
            </a:defPPr>
            <a:lvl1pPr algn="ctr">
              <a:defRPr sz="1000">
                <a:solidFill>
                  <a:schemeClr val="bg1"/>
                </a:solidFill>
              </a:defRPr>
            </a:lvl1pPr>
          </a:lstStyle>
          <a:p>
            <a:pPr algn="l"/>
            <a:r>
              <a:rPr lang="en-US" sz="1400" b="1"/>
              <a:t>Over 120 biologic medicines </a:t>
            </a:r>
            <a:r>
              <a:rPr lang="en-US" sz="1400"/>
              <a:t>will </a:t>
            </a:r>
            <a:r>
              <a:rPr lang="en-US" sz="1400" b="1"/>
              <a:t>lose exclusivity</a:t>
            </a:r>
            <a:r>
              <a:rPr lang="en-US" sz="1400"/>
              <a:t> by 2029, </a:t>
            </a:r>
            <a:r>
              <a:rPr lang="en-US" sz="1400" b="1"/>
              <a:t>twice</a:t>
            </a:r>
            <a:r>
              <a:rPr lang="en-US" sz="1400"/>
              <a:t> the number of the past decade (2010-2020)</a:t>
            </a:r>
            <a:r>
              <a:rPr lang="en-GB" sz="1400" baseline="30000"/>
              <a:t>5</a:t>
            </a:r>
            <a:endParaRPr lang="en-US" sz="1400" baseline="30000"/>
          </a:p>
        </p:txBody>
      </p:sp>
      <p:sp>
        <p:nvSpPr>
          <p:cNvPr id="45" name="CuadroTexto 10">
            <a:extLst>
              <a:ext uri="{FF2B5EF4-FFF2-40B4-BE49-F238E27FC236}">
                <a16:creationId xmlns:a16="http://schemas.microsoft.com/office/drawing/2014/main" id="{81D08CEE-2DF9-59EB-1D43-2D6EC85B0F1B}"/>
              </a:ext>
            </a:extLst>
          </p:cNvPr>
          <p:cNvSpPr txBox="1"/>
          <p:nvPr/>
        </p:nvSpPr>
        <p:spPr>
          <a:xfrm>
            <a:off x="415905" y="3684193"/>
            <a:ext cx="3131553" cy="246221"/>
          </a:xfrm>
          <a:prstGeom prst="rect">
            <a:avLst/>
          </a:prstGeom>
          <a:noFill/>
        </p:spPr>
        <p:txBody>
          <a:bodyPr wrap="square" lIns="0" tIns="0" rIns="0" bIns="0" rtlCol="0">
            <a:spAutoFit/>
          </a:bodyPr>
          <a:lstStyle/>
          <a:p>
            <a:r>
              <a:rPr lang="en-US" sz="1600" b="1">
                <a:solidFill>
                  <a:schemeClr val="accent1"/>
                </a:solidFill>
              </a:rPr>
              <a:t>Innovation</a:t>
            </a:r>
          </a:p>
        </p:txBody>
      </p:sp>
      <p:sp>
        <p:nvSpPr>
          <p:cNvPr id="46" name="CuadroTexto 10">
            <a:extLst>
              <a:ext uri="{FF2B5EF4-FFF2-40B4-BE49-F238E27FC236}">
                <a16:creationId xmlns:a16="http://schemas.microsoft.com/office/drawing/2014/main" id="{C7B34227-3598-4811-3B96-3B47D267D75C}"/>
              </a:ext>
            </a:extLst>
          </p:cNvPr>
          <p:cNvSpPr txBox="1"/>
          <p:nvPr/>
        </p:nvSpPr>
        <p:spPr>
          <a:xfrm>
            <a:off x="4400616" y="3684193"/>
            <a:ext cx="3310947" cy="246221"/>
          </a:xfrm>
          <a:prstGeom prst="rect">
            <a:avLst/>
          </a:prstGeom>
          <a:noFill/>
        </p:spPr>
        <p:txBody>
          <a:bodyPr wrap="square" lIns="0" tIns="0" rIns="0" bIns="0" rtlCol="0">
            <a:spAutoFit/>
          </a:bodyPr>
          <a:lstStyle/>
          <a:p>
            <a:r>
              <a:rPr lang="en-US" sz="1600" b="1">
                <a:solidFill>
                  <a:schemeClr val="accent2"/>
                </a:solidFill>
              </a:rPr>
              <a:t>Savings</a:t>
            </a:r>
          </a:p>
        </p:txBody>
      </p:sp>
      <p:sp>
        <p:nvSpPr>
          <p:cNvPr id="47" name="CuadroTexto 10">
            <a:extLst>
              <a:ext uri="{FF2B5EF4-FFF2-40B4-BE49-F238E27FC236}">
                <a16:creationId xmlns:a16="http://schemas.microsoft.com/office/drawing/2014/main" id="{00E95C6C-A969-A89D-6A1C-00A86763E4C7}"/>
              </a:ext>
            </a:extLst>
          </p:cNvPr>
          <p:cNvSpPr txBox="1"/>
          <p:nvPr/>
        </p:nvSpPr>
        <p:spPr>
          <a:xfrm>
            <a:off x="8431907" y="3684193"/>
            <a:ext cx="3350366" cy="246221"/>
          </a:xfrm>
          <a:prstGeom prst="rect">
            <a:avLst/>
          </a:prstGeom>
          <a:noFill/>
        </p:spPr>
        <p:txBody>
          <a:bodyPr wrap="square" lIns="0" tIns="0" rIns="0" bIns="0" rtlCol="0">
            <a:spAutoFit/>
          </a:bodyPr>
          <a:lstStyle/>
          <a:p>
            <a:r>
              <a:rPr lang="en-US" sz="1600" b="1">
                <a:solidFill>
                  <a:schemeClr val="accent3"/>
                </a:solidFill>
              </a:rPr>
              <a:t>120 new medicines</a:t>
            </a:r>
          </a:p>
        </p:txBody>
      </p:sp>
      <p:sp>
        <p:nvSpPr>
          <p:cNvPr id="8" name="Footer Placeholder 7">
            <a:extLst>
              <a:ext uri="{FF2B5EF4-FFF2-40B4-BE49-F238E27FC236}">
                <a16:creationId xmlns:a16="http://schemas.microsoft.com/office/drawing/2014/main" id="{81534C64-32AF-C73B-3398-C9E0E04C39B5}"/>
              </a:ext>
            </a:extLst>
          </p:cNvPr>
          <p:cNvSpPr>
            <a:spLocks noGrp="1"/>
          </p:cNvSpPr>
          <p:nvPr>
            <p:ph type="ftr" sz="quarter" idx="11"/>
          </p:nvPr>
        </p:nvSpPr>
        <p:spPr/>
        <p:txBody>
          <a:bodyPr/>
          <a:lstStyle/>
          <a:p>
            <a:r>
              <a:rPr lang="en-GB"/>
              <a:t>Educational use only</a:t>
            </a:r>
          </a:p>
        </p:txBody>
      </p:sp>
      <p:sp>
        <p:nvSpPr>
          <p:cNvPr id="9" name="Slide Number Placeholder 8">
            <a:extLst>
              <a:ext uri="{FF2B5EF4-FFF2-40B4-BE49-F238E27FC236}">
                <a16:creationId xmlns:a16="http://schemas.microsoft.com/office/drawing/2014/main" id="{B77CE5CB-C8E8-EEA3-9BF2-DCD6AC5C6453}"/>
              </a:ext>
            </a:extLst>
          </p:cNvPr>
          <p:cNvSpPr>
            <a:spLocks noGrp="1"/>
          </p:cNvSpPr>
          <p:nvPr>
            <p:ph type="sldNum" sz="quarter" idx="12"/>
          </p:nvPr>
        </p:nvSpPr>
        <p:spPr/>
        <p:txBody>
          <a:bodyPr/>
          <a:lstStyle/>
          <a:p>
            <a:fld id="{A31C51CB-94C2-40E2-B070-08CEE3D6A386}" type="slidenum">
              <a:rPr lang="en-GB" smtClean="0"/>
              <a:t>10</a:t>
            </a:fld>
            <a:endParaRPr lang="en-GB"/>
          </a:p>
        </p:txBody>
      </p:sp>
      <p:cxnSp>
        <p:nvCxnSpPr>
          <p:cNvPr id="11" name="Straight Connector 10">
            <a:extLst>
              <a:ext uri="{FF2B5EF4-FFF2-40B4-BE49-F238E27FC236}">
                <a16:creationId xmlns:a16="http://schemas.microsoft.com/office/drawing/2014/main" id="{73332B1F-E88F-AA0B-840C-A40EFFF064F1}"/>
              </a:ext>
            </a:extLst>
          </p:cNvPr>
          <p:cNvCxnSpPr/>
          <p:nvPr/>
        </p:nvCxnSpPr>
        <p:spPr>
          <a:xfrm>
            <a:off x="4308710" y="2146112"/>
            <a:ext cx="0" cy="259999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CF92CAD-9327-6CE5-D6E5-1F95AE744785}"/>
              </a:ext>
            </a:extLst>
          </p:cNvPr>
          <p:cNvCxnSpPr>
            <a:cxnSpLocks/>
          </p:cNvCxnSpPr>
          <p:nvPr/>
        </p:nvCxnSpPr>
        <p:spPr>
          <a:xfrm>
            <a:off x="323999" y="2146112"/>
            <a:ext cx="0" cy="259999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2894A87-B7AF-29A1-B838-A598C840C821}"/>
              </a:ext>
            </a:extLst>
          </p:cNvPr>
          <p:cNvCxnSpPr>
            <a:cxnSpLocks/>
          </p:cNvCxnSpPr>
          <p:nvPr/>
        </p:nvCxnSpPr>
        <p:spPr>
          <a:xfrm>
            <a:off x="8340001" y="2146112"/>
            <a:ext cx="0" cy="259999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834E07C5-A6DD-2B92-B2B3-87429E5825C5}"/>
              </a:ext>
            </a:extLst>
          </p:cNvPr>
          <p:cNvGrpSpPr>
            <a:grpSpLocks noChangeAspect="1"/>
          </p:cNvGrpSpPr>
          <p:nvPr/>
        </p:nvGrpSpPr>
        <p:grpSpPr>
          <a:xfrm>
            <a:off x="5499996" y="1448529"/>
            <a:ext cx="494889" cy="515185"/>
            <a:chOff x="10378191" y="4693762"/>
            <a:chExt cx="796490" cy="829156"/>
          </a:xfrm>
        </p:grpSpPr>
        <p:grpSp>
          <p:nvGrpSpPr>
            <p:cNvPr id="4" name="Group 3">
              <a:extLst>
                <a:ext uri="{FF2B5EF4-FFF2-40B4-BE49-F238E27FC236}">
                  <a16:creationId xmlns:a16="http://schemas.microsoft.com/office/drawing/2014/main" id="{6D8EFDB1-8AAF-60B8-AC30-FF0FD5227039}"/>
                </a:ext>
              </a:extLst>
            </p:cNvPr>
            <p:cNvGrpSpPr/>
            <p:nvPr/>
          </p:nvGrpSpPr>
          <p:grpSpPr>
            <a:xfrm>
              <a:off x="10378191" y="4953996"/>
              <a:ext cx="796490" cy="568922"/>
              <a:chOff x="12099303" y="4746160"/>
              <a:chExt cx="2133600" cy="1524000"/>
            </a:xfrm>
          </p:grpSpPr>
          <p:sp>
            <p:nvSpPr>
              <p:cNvPr id="15" name="Freeform 37">
                <a:extLst>
                  <a:ext uri="{FF2B5EF4-FFF2-40B4-BE49-F238E27FC236}">
                    <a16:creationId xmlns:a16="http://schemas.microsoft.com/office/drawing/2014/main" id="{FC8FBF65-8147-39CD-2E0C-7F9AA6348F78}"/>
                  </a:ext>
                </a:extLst>
              </p:cNvPr>
              <p:cNvSpPr/>
              <p:nvPr/>
            </p:nvSpPr>
            <p:spPr>
              <a:xfrm>
                <a:off x="12099303" y="4746160"/>
                <a:ext cx="1524000" cy="685800"/>
              </a:xfrm>
              <a:custGeom>
                <a:avLst/>
                <a:gdLst>
                  <a:gd name="connsiteX0" fmla="*/ 1524000 w 1524000"/>
                  <a:gd name="connsiteY0" fmla="*/ 342900 h 685800"/>
                  <a:gd name="connsiteX1" fmla="*/ 762000 w 1524000"/>
                  <a:gd name="connsiteY1" fmla="*/ 685800 h 685800"/>
                  <a:gd name="connsiteX2" fmla="*/ 0 w 1524000"/>
                  <a:gd name="connsiteY2" fmla="*/ 342900 h 685800"/>
                  <a:gd name="connsiteX3" fmla="*/ 762000 w 1524000"/>
                  <a:gd name="connsiteY3" fmla="*/ 0 h 685800"/>
                  <a:gd name="connsiteX4" fmla="*/ 1524000 w 1524000"/>
                  <a:gd name="connsiteY4" fmla="*/ 342900 h 685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0" h="685800">
                    <a:moveTo>
                      <a:pt x="1524000" y="342900"/>
                    </a:moveTo>
                    <a:cubicBezTo>
                      <a:pt x="1524000" y="532278"/>
                      <a:pt x="1182841" y="685800"/>
                      <a:pt x="762000" y="685800"/>
                    </a:cubicBezTo>
                    <a:cubicBezTo>
                      <a:pt x="341159" y="685800"/>
                      <a:pt x="0" y="532278"/>
                      <a:pt x="0" y="342900"/>
                    </a:cubicBezTo>
                    <a:cubicBezTo>
                      <a:pt x="0" y="153522"/>
                      <a:pt x="341159" y="0"/>
                      <a:pt x="762000" y="0"/>
                    </a:cubicBezTo>
                    <a:cubicBezTo>
                      <a:pt x="1182841" y="0"/>
                      <a:pt x="1524000" y="153522"/>
                      <a:pt x="1524000" y="342900"/>
                    </a:cubicBezTo>
                    <a:close/>
                  </a:path>
                </a:pathLst>
              </a:custGeom>
              <a:noFill/>
              <a:ln w="12700" cap="rnd">
                <a:solidFill>
                  <a:schemeClr val="accent2"/>
                </a:solidFill>
                <a:prstDash val="solid"/>
                <a:round/>
              </a:ln>
            </p:spPr>
            <p:txBody>
              <a:bodyPr rtlCol="0" anchor="ctr"/>
              <a:lstStyle/>
              <a:p>
                <a:endParaRPr lang="en-US" b="1"/>
              </a:p>
            </p:txBody>
          </p:sp>
          <p:sp>
            <p:nvSpPr>
              <p:cNvPr id="16" name="Freeform 38">
                <a:extLst>
                  <a:ext uri="{FF2B5EF4-FFF2-40B4-BE49-F238E27FC236}">
                    <a16:creationId xmlns:a16="http://schemas.microsoft.com/office/drawing/2014/main" id="{E1E8B958-EB6A-EBDE-7463-0FFAA9477BD9}"/>
                  </a:ext>
                </a:extLst>
              </p:cNvPr>
              <p:cNvSpPr/>
              <p:nvPr/>
            </p:nvSpPr>
            <p:spPr>
              <a:xfrm>
                <a:off x="12099303" y="5089060"/>
                <a:ext cx="1524000" cy="723900"/>
              </a:xfrm>
              <a:custGeom>
                <a:avLst/>
                <a:gdLst>
                  <a:gd name="connsiteX0" fmla="*/ 0 w 1524000"/>
                  <a:gd name="connsiteY0" fmla="*/ 0 h 723900"/>
                  <a:gd name="connsiteX1" fmla="*/ 0 w 1524000"/>
                  <a:gd name="connsiteY1" fmla="*/ 381000 h 723900"/>
                  <a:gd name="connsiteX2" fmla="*/ 762000 w 1524000"/>
                  <a:gd name="connsiteY2" fmla="*/ 723900 h 723900"/>
                  <a:gd name="connsiteX3" fmla="*/ 1524000 w 1524000"/>
                  <a:gd name="connsiteY3" fmla="*/ 381000 h 723900"/>
                  <a:gd name="connsiteX4" fmla="*/ 1524000 w 1524000"/>
                  <a:gd name="connsiteY4" fmla="*/ 0 h 723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0" h="723900">
                    <a:moveTo>
                      <a:pt x="0" y="0"/>
                    </a:moveTo>
                    <a:lnTo>
                      <a:pt x="0" y="381000"/>
                    </a:lnTo>
                    <a:cubicBezTo>
                      <a:pt x="0" y="570357"/>
                      <a:pt x="341186" y="723900"/>
                      <a:pt x="762000" y="723900"/>
                    </a:cubicBezTo>
                    <a:cubicBezTo>
                      <a:pt x="1182814" y="723900"/>
                      <a:pt x="1524000" y="570357"/>
                      <a:pt x="1524000" y="381000"/>
                    </a:cubicBezTo>
                    <a:lnTo>
                      <a:pt x="1524000" y="0"/>
                    </a:lnTo>
                  </a:path>
                </a:pathLst>
              </a:custGeom>
              <a:noFill/>
              <a:ln w="12700" cap="rnd">
                <a:solidFill>
                  <a:schemeClr val="accent2"/>
                </a:solidFill>
                <a:prstDash val="solid"/>
                <a:round/>
              </a:ln>
            </p:spPr>
            <p:txBody>
              <a:bodyPr rtlCol="0" anchor="ctr"/>
              <a:lstStyle/>
              <a:p>
                <a:endParaRPr lang="en-US" b="1"/>
              </a:p>
            </p:txBody>
          </p:sp>
          <p:sp>
            <p:nvSpPr>
              <p:cNvPr id="17" name="Freeform 39">
                <a:extLst>
                  <a:ext uri="{FF2B5EF4-FFF2-40B4-BE49-F238E27FC236}">
                    <a16:creationId xmlns:a16="http://schemas.microsoft.com/office/drawing/2014/main" id="{F94F1AB7-9871-04D4-370B-D80714FE5C44}"/>
                  </a:ext>
                </a:extLst>
              </p:cNvPr>
              <p:cNvSpPr/>
              <p:nvPr/>
            </p:nvSpPr>
            <p:spPr>
              <a:xfrm>
                <a:off x="12556503" y="5403385"/>
                <a:ext cx="9525" cy="381000"/>
              </a:xfrm>
              <a:custGeom>
                <a:avLst/>
                <a:gdLst>
                  <a:gd name="connsiteX0" fmla="*/ 0 w 9525"/>
                  <a:gd name="connsiteY0" fmla="*/ 0 h 381000"/>
                  <a:gd name="connsiteX1" fmla="*/ 0 w 9525"/>
                  <a:gd name="connsiteY1" fmla="*/ 381000 h 381000"/>
                </a:gdLst>
                <a:ahLst/>
                <a:cxnLst>
                  <a:cxn ang="0">
                    <a:pos x="connsiteX0" y="connsiteY0"/>
                  </a:cxn>
                  <a:cxn ang="0">
                    <a:pos x="connsiteX1" y="connsiteY1"/>
                  </a:cxn>
                </a:cxnLst>
                <a:rect l="l" t="t" r="r" b="b"/>
                <a:pathLst>
                  <a:path w="9525" h="381000">
                    <a:moveTo>
                      <a:pt x="0" y="0"/>
                    </a:moveTo>
                    <a:lnTo>
                      <a:pt x="0" y="381000"/>
                    </a:lnTo>
                  </a:path>
                </a:pathLst>
              </a:custGeom>
              <a:ln w="12700" cap="rnd">
                <a:solidFill>
                  <a:schemeClr val="accent2"/>
                </a:solidFill>
                <a:prstDash val="solid"/>
                <a:round/>
              </a:ln>
            </p:spPr>
            <p:txBody>
              <a:bodyPr rtlCol="0" anchor="ctr"/>
              <a:lstStyle/>
              <a:p>
                <a:endParaRPr lang="en-US" b="1"/>
              </a:p>
            </p:txBody>
          </p:sp>
          <p:sp>
            <p:nvSpPr>
              <p:cNvPr id="18" name="Freeform 40">
                <a:extLst>
                  <a:ext uri="{FF2B5EF4-FFF2-40B4-BE49-F238E27FC236}">
                    <a16:creationId xmlns:a16="http://schemas.microsoft.com/office/drawing/2014/main" id="{FBF0BD89-2BB3-624B-3895-CB1D9F8A72CB}"/>
                  </a:ext>
                </a:extLst>
              </p:cNvPr>
              <p:cNvSpPr/>
              <p:nvPr/>
            </p:nvSpPr>
            <p:spPr>
              <a:xfrm>
                <a:off x="12980651" y="5210218"/>
                <a:ext cx="1252251" cy="678941"/>
              </a:xfrm>
              <a:custGeom>
                <a:avLst/>
                <a:gdLst>
                  <a:gd name="connsiteX0" fmla="*/ 642652 w 1252251"/>
                  <a:gd name="connsiteY0" fmla="*/ 0 h 678941"/>
                  <a:gd name="connsiteX1" fmla="*/ 1252252 w 1252251"/>
                  <a:gd name="connsiteY1" fmla="*/ 336042 h 678941"/>
                  <a:gd name="connsiteX2" fmla="*/ 490252 w 1252251"/>
                  <a:gd name="connsiteY2" fmla="*/ 678942 h 678941"/>
                  <a:gd name="connsiteX3" fmla="*/ 0 w 1252251"/>
                  <a:gd name="connsiteY3" fmla="*/ 598551 h 678941"/>
                </a:gdLst>
                <a:ahLst/>
                <a:cxnLst>
                  <a:cxn ang="0">
                    <a:pos x="connsiteX0" y="connsiteY0"/>
                  </a:cxn>
                  <a:cxn ang="0">
                    <a:pos x="connsiteX1" y="connsiteY1"/>
                  </a:cxn>
                  <a:cxn ang="0">
                    <a:pos x="connsiteX2" y="connsiteY2"/>
                  </a:cxn>
                  <a:cxn ang="0">
                    <a:pos x="connsiteX3" y="connsiteY3"/>
                  </a:cxn>
                </a:cxnLst>
                <a:rect l="l" t="t" r="r" b="b"/>
                <a:pathLst>
                  <a:path w="1252251" h="678941">
                    <a:moveTo>
                      <a:pt x="642652" y="0"/>
                    </a:moveTo>
                    <a:cubicBezTo>
                      <a:pt x="990505" y="31813"/>
                      <a:pt x="1252252" y="170117"/>
                      <a:pt x="1252252" y="336042"/>
                    </a:cubicBezTo>
                    <a:cubicBezTo>
                      <a:pt x="1252252" y="525399"/>
                      <a:pt x="911066" y="678942"/>
                      <a:pt x="490252" y="678942"/>
                    </a:cubicBezTo>
                    <a:cubicBezTo>
                      <a:pt x="303562" y="678942"/>
                      <a:pt x="132493" y="648748"/>
                      <a:pt x="0" y="598551"/>
                    </a:cubicBezTo>
                  </a:path>
                </a:pathLst>
              </a:custGeom>
              <a:noFill/>
              <a:ln w="12700" cap="rnd">
                <a:solidFill>
                  <a:schemeClr val="accent2"/>
                </a:solidFill>
                <a:prstDash val="solid"/>
                <a:round/>
              </a:ln>
            </p:spPr>
            <p:txBody>
              <a:bodyPr rtlCol="0" anchor="ctr"/>
              <a:lstStyle/>
              <a:p>
                <a:endParaRPr lang="en-US" b="1"/>
              </a:p>
            </p:txBody>
          </p:sp>
          <p:sp>
            <p:nvSpPr>
              <p:cNvPr id="19" name="Freeform 41">
                <a:extLst>
                  <a:ext uri="{FF2B5EF4-FFF2-40B4-BE49-F238E27FC236}">
                    <a16:creationId xmlns:a16="http://schemas.microsoft.com/office/drawing/2014/main" id="{F782C563-C683-0423-EF10-CC21DA7E0F51}"/>
                  </a:ext>
                </a:extLst>
              </p:cNvPr>
              <p:cNvSpPr/>
              <p:nvPr/>
            </p:nvSpPr>
            <p:spPr>
              <a:xfrm>
                <a:off x="12708903" y="5546260"/>
                <a:ext cx="1524000" cy="723900"/>
              </a:xfrm>
              <a:custGeom>
                <a:avLst/>
                <a:gdLst>
                  <a:gd name="connsiteX0" fmla="*/ 0 w 1524000"/>
                  <a:gd name="connsiteY0" fmla="*/ 259842 h 723900"/>
                  <a:gd name="connsiteX1" fmla="*/ 0 w 1524000"/>
                  <a:gd name="connsiteY1" fmla="*/ 381000 h 723900"/>
                  <a:gd name="connsiteX2" fmla="*/ 762000 w 1524000"/>
                  <a:gd name="connsiteY2" fmla="*/ 723900 h 723900"/>
                  <a:gd name="connsiteX3" fmla="*/ 1524000 w 1524000"/>
                  <a:gd name="connsiteY3" fmla="*/ 381000 h 723900"/>
                  <a:gd name="connsiteX4" fmla="*/ 1524000 w 1524000"/>
                  <a:gd name="connsiteY4" fmla="*/ 0 h 723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0" h="723900">
                    <a:moveTo>
                      <a:pt x="0" y="259842"/>
                    </a:moveTo>
                    <a:lnTo>
                      <a:pt x="0" y="381000"/>
                    </a:lnTo>
                    <a:cubicBezTo>
                      <a:pt x="0" y="570357"/>
                      <a:pt x="341186" y="723900"/>
                      <a:pt x="762000" y="723900"/>
                    </a:cubicBezTo>
                    <a:cubicBezTo>
                      <a:pt x="1182814" y="723900"/>
                      <a:pt x="1524000" y="570357"/>
                      <a:pt x="1524000" y="381000"/>
                    </a:cubicBezTo>
                    <a:lnTo>
                      <a:pt x="1524000" y="0"/>
                    </a:lnTo>
                  </a:path>
                </a:pathLst>
              </a:custGeom>
              <a:noFill/>
              <a:ln w="12700" cap="rnd">
                <a:solidFill>
                  <a:schemeClr val="accent2"/>
                </a:solidFill>
                <a:prstDash val="solid"/>
                <a:round/>
              </a:ln>
            </p:spPr>
            <p:txBody>
              <a:bodyPr rtlCol="0" anchor="ctr"/>
              <a:lstStyle/>
              <a:p>
                <a:endParaRPr lang="en-US" b="1"/>
              </a:p>
            </p:txBody>
          </p:sp>
          <p:sp>
            <p:nvSpPr>
              <p:cNvPr id="20" name="Freeform 42">
                <a:extLst>
                  <a:ext uri="{FF2B5EF4-FFF2-40B4-BE49-F238E27FC236}">
                    <a16:creationId xmlns:a16="http://schemas.microsoft.com/office/drawing/2014/main" id="{B825DCBB-AD62-D720-B349-26A87ECEFD2F}"/>
                  </a:ext>
                </a:extLst>
              </p:cNvPr>
              <p:cNvSpPr/>
              <p:nvPr/>
            </p:nvSpPr>
            <p:spPr>
              <a:xfrm>
                <a:off x="13775703" y="5860585"/>
                <a:ext cx="9525" cy="381000"/>
              </a:xfrm>
              <a:custGeom>
                <a:avLst/>
                <a:gdLst>
                  <a:gd name="connsiteX0" fmla="*/ 0 w 9525"/>
                  <a:gd name="connsiteY0" fmla="*/ 0 h 381000"/>
                  <a:gd name="connsiteX1" fmla="*/ 0 w 9525"/>
                  <a:gd name="connsiteY1" fmla="*/ 381000 h 381000"/>
                </a:gdLst>
                <a:ahLst/>
                <a:cxnLst>
                  <a:cxn ang="0">
                    <a:pos x="connsiteX0" y="connsiteY0"/>
                  </a:cxn>
                  <a:cxn ang="0">
                    <a:pos x="connsiteX1" y="connsiteY1"/>
                  </a:cxn>
                </a:cxnLst>
                <a:rect l="l" t="t" r="r" b="b"/>
                <a:pathLst>
                  <a:path w="9525" h="381000">
                    <a:moveTo>
                      <a:pt x="0" y="0"/>
                    </a:moveTo>
                    <a:lnTo>
                      <a:pt x="0" y="381000"/>
                    </a:lnTo>
                  </a:path>
                </a:pathLst>
              </a:custGeom>
              <a:ln w="12700" cap="rnd">
                <a:solidFill>
                  <a:schemeClr val="accent2"/>
                </a:solidFill>
                <a:prstDash val="solid"/>
                <a:round/>
              </a:ln>
            </p:spPr>
            <p:txBody>
              <a:bodyPr rtlCol="0" anchor="ctr"/>
              <a:lstStyle/>
              <a:p>
                <a:endParaRPr lang="en-US" b="1"/>
              </a:p>
            </p:txBody>
          </p:sp>
          <p:sp>
            <p:nvSpPr>
              <p:cNvPr id="21" name="Freeform 43">
                <a:extLst>
                  <a:ext uri="{FF2B5EF4-FFF2-40B4-BE49-F238E27FC236}">
                    <a16:creationId xmlns:a16="http://schemas.microsoft.com/office/drawing/2014/main" id="{D6D16B82-0FFA-F377-D517-8FAA5E82ED6D}"/>
                  </a:ext>
                </a:extLst>
              </p:cNvPr>
              <p:cNvSpPr/>
              <p:nvPr/>
            </p:nvSpPr>
            <p:spPr>
              <a:xfrm>
                <a:off x="13166103" y="5403385"/>
                <a:ext cx="9525" cy="838200"/>
              </a:xfrm>
              <a:custGeom>
                <a:avLst/>
                <a:gdLst>
                  <a:gd name="connsiteX0" fmla="*/ 0 w 9525"/>
                  <a:gd name="connsiteY0" fmla="*/ 0 h 838200"/>
                  <a:gd name="connsiteX1" fmla="*/ 0 w 9525"/>
                  <a:gd name="connsiteY1" fmla="*/ 838200 h 838200"/>
                </a:gdLst>
                <a:ahLst/>
                <a:cxnLst>
                  <a:cxn ang="0">
                    <a:pos x="connsiteX0" y="connsiteY0"/>
                  </a:cxn>
                  <a:cxn ang="0">
                    <a:pos x="connsiteX1" y="connsiteY1"/>
                  </a:cxn>
                </a:cxnLst>
                <a:rect l="l" t="t" r="r" b="b"/>
                <a:pathLst>
                  <a:path w="9525" h="838200">
                    <a:moveTo>
                      <a:pt x="0" y="0"/>
                    </a:moveTo>
                    <a:lnTo>
                      <a:pt x="0" y="838200"/>
                    </a:lnTo>
                  </a:path>
                </a:pathLst>
              </a:custGeom>
              <a:ln w="12700" cap="rnd">
                <a:solidFill>
                  <a:schemeClr val="accent2"/>
                </a:solidFill>
                <a:prstDash val="solid"/>
                <a:round/>
              </a:ln>
            </p:spPr>
            <p:txBody>
              <a:bodyPr rtlCol="0" anchor="ctr"/>
              <a:lstStyle/>
              <a:p>
                <a:endParaRPr lang="en-US" b="1"/>
              </a:p>
            </p:txBody>
          </p:sp>
        </p:grpSp>
        <p:grpSp>
          <p:nvGrpSpPr>
            <p:cNvPr id="5" name="Group 4">
              <a:extLst>
                <a:ext uri="{FF2B5EF4-FFF2-40B4-BE49-F238E27FC236}">
                  <a16:creationId xmlns:a16="http://schemas.microsoft.com/office/drawing/2014/main" id="{78EBD4C3-43FD-5B66-3B97-E6BE87A4AD8D}"/>
                </a:ext>
              </a:extLst>
            </p:cNvPr>
            <p:cNvGrpSpPr/>
            <p:nvPr/>
          </p:nvGrpSpPr>
          <p:grpSpPr>
            <a:xfrm>
              <a:off x="10548867" y="4693762"/>
              <a:ext cx="210498" cy="257276"/>
              <a:chOff x="12167611" y="6508285"/>
              <a:chExt cx="1371600" cy="1676400"/>
            </a:xfrm>
          </p:grpSpPr>
          <p:sp>
            <p:nvSpPr>
              <p:cNvPr id="10" name="Freeform 35">
                <a:extLst>
                  <a:ext uri="{FF2B5EF4-FFF2-40B4-BE49-F238E27FC236}">
                    <a16:creationId xmlns:a16="http://schemas.microsoft.com/office/drawing/2014/main" id="{009C2DF3-0F1B-FFC5-F6F2-2B999ABFD250}"/>
                  </a:ext>
                </a:extLst>
              </p:cNvPr>
              <p:cNvSpPr/>
              <p:nvPr/>
            </p:nvSpPr>
            <p:spPr>
              <a:xfrm>
                <a:off x="12853412" y="6508285"/>
                <a:ext cx="9526" cy="1676400"/>
              </a:xfrm>
              <a:custGeom>
                <a:avLst/>
                <a:gdLst>
                  <a:gd name="connsiteX0" fmla="*/ 0 w 9525"/>
                  <a:gd name="connsiteY0" fmla="*/ 0 h 1676400"/>
                  <a:gd name="connsiteX1" fmla="*/ 0 w 9525"/>
                  <a:gd name="connsiteY1" fmla="*/ 1676400 h 1676400"/>
                </a:gdLst>
                <a:ahLst/>
                <a:cxnLst>
                  <a:cxn ang="0">
                    <a:pos x="connsiteX0" y="connsiteY0"/>
                  </a:cxn>
                  <a:cxn ang="0">
                    <a:pos x="connsiteX1" y="connsiteY1"/>
                  </a:cxn>
                </a:cxnLst>
                <a:rect l="l" t="t" r="r" b="b"/>
                <a:pathLst>
                  <a:path w="9525" h="1676400">
                    <a:moveTo>
                      <a:pt x="0" y="0"/>
                    </a:moveTo>
                    <a:lnTo>
                      <a:pt x="0" y="1676400"/>
                    </a:lnTo>
                  </a:path>
                </a:pathLst>
              </a:custGeom>
              <a:ln w="12700" cap="rnd">
                <a:solidFill>
                  <a:schemeClr val="accent2"/>
                </a:solidFill>
                <a:prstDash val="solid"/>
                <a:round/>
              </a:ln>
            </p:spPr>
            <p:txBody>
              <a:bodyPr rtlCol="0" anchor="ctr"/>
              <a:lstStyle/>
              <a:p>
                <a:endParaRPr lang="en-US" b="1"/>
              </a:p>
            </p:txBody>
          </p:sp>
          <p:sp>
            <p:nvSpPr>
              <p:cNvPr id="14" name="Freeform 36">
                <a:extLst>
                  <a:ext uri="{FF2B5EF4-FFF2-40B4-BE49-F238E27FC236}">
                    <a16:creationId xmlns:a16="http://schemas.microsoft.com/office/drawing/2014/main" id="{1698C83A-D4A4-413C-302D-7DC15EFD6B46}"/>
                  </a:ext>
                </a:extLst>
              </p:cNvPr>
              <p:cNvSpPr/>
              <p:nvPr/>
            </p:nvSpPr>
            <p:spPr>
              <a:xfrm>
                <a:off x="12167611" y="7498885"/>
                <a:ext cx="1371600" cy="685800"/>
              </a:xfrm>
              <a:custGeom>
                <a:avLst/>
                <a:gdLst>
                  <a:gd name="connsiteX0" fmla="*/ 0 w 1371600"/>
                  <a:gd name="connsiteY0" fmla="*/ 0 h 685800"/>
                  <a:gd name="connsiteX1" fmla="*/ 685800 w 1371600"/>
                  <a:gd name="connsiteY1" fmla="*/ 685800 h 685800"/>
                  <a:gd name="connsiteX2" fmla="*/ 1371600 w 1371600"/>
                  <a:gd name="connsiteY2" fmla="*/ 0 h 685800"/>
                </a:gdLst>
                <a:ahLst/>
                <a:cxnLst>
                  <a:cxn ang="0">
                    <a:pos x="connsiteX0" y="connsiteY0"/>
                  </a:cxn>
                  <a:cxn ang="0">
                    <a:pos x="connsiteX1" y="connsiteY1"/>
                  </a:cxn>
                  <a:cxn ang="0">
                    <a:pos x="connsiteX2" y="connsiteY2"/>
                  </a:cxn>
                </a:cxnLst>
                <a:rect l="l" t="t" r="r" b="b"/>
                <a:pathLst>
                  <a:path w="1371600" h="685800">
                    <a:moveTo>
                      <a:pt x="0" y="0"/>
                    </a:moveTo>
                    <a:lnTo>
                      <a:pt x="685800" y="685800"/>
                    </a:lnTo>
                    <a:lnTo>
                      <a:pt x="1371600" y="0"/>
                    </a:lnTo>
                  </a:path>
                </a:pathLst>
              </a:custGeom>
              <a:noFill/>
              <a:ln w="12700" cap="rnd">
                <a:solidFill>
                  <a:schemeClr val="accent2"/>
                </a:solidFill>
                <a:prstDash val="solid"/>
                <a:round/>
              </a:ln>
            </p:spPr>
            <p:txBody>
              <a:bodyPr rtlCol="0" anchor="ctr"/>
              <a:lstStyle/>
              <a:p>
                <a:endParaRPr lang="en-US" b="1"/>
              </a:p>
            </p:txBody>
          </p:sp>
        </p:grpSp>
      </p:grpSp>
      <p:grpSp>
        <p:nvGrpSpPr>
          <p:cNvPr id="22" name="Group 21">
            <a:extLst>
              <a:ext uri="{FF2B5EF4-FFF2-40B4-BE49-F238E27FC236}">
                <a16:creationId xmlns:a16="http://schemas.microsoft.com/office/drawing/2014/main" id="{C813C14B-AE33-3905-B0BF-D502B5644250}"/>
              </a:ext>
            </a:extLst>
          </p:cNvPr>
          <p:cNvGrpSpPr>
            <a:grpSpLocks noChangeAspect="1"/>
          </p:cNvGrpSpPr>
          <p:nvPr/>
        </p:nvGrpSpPr>
        <p:grpSpPr>
          <a:xfrm>
            <a:off x="9599157" y="1540010"/>
            <a:ext cx="420819" cy="420819"/>
            <a:chOff x="7828815" y="7134227"/>
            <a:chExt cx="299773" cy="299772"/>
          </a:xfrm>
        </p:grpSpPr>
        <p:sp>
          <p:nvSpPr>
            <p:cNvPr id="23" name="Freeform 75">
              <a:extLst>
                <a:ext uri="{FF2B5EF4-FFF2-40B4-BE49-F238E27FC236}">
                  <a16:creationId xmlns:a16="http://schemas.microsoft.com/office/drawing/2014/main" id="{49D1BFFA-0A8D-6FE3-A82E-3AD3D149E1E1}"/>
                </a:ext>
              </a:extLst>
            </p:cNvPr>
            <p:cNvSpPr/>
            <p:nvPr/>
          </p:nvSpPr>
          <p:spPr>
            <a:xfrm>
              <a:off x="8066135" y="7309094"/>
              <a:ext cx="24981" cy="24981"/>
            </a:xfrm>
            <a:custGeom>
              <a:avLst/>
              <a:gdLst>
                <a:gd name="connsiteX0" fmla="*/ 24981 w 24981"/>
                <a:gd name="connsiteY0" fmla="*/ 12491 h 24981"/>
                <a:gd name="connsiteX1" fmla="*/ 12491 w 24981"/>
                <a:gd name="connsiteY1" fmla="*/ 24981 h 24981"/>
                <a:gd name="connsiteX2" fmla="*/ 0 w 24981"/>
                <a:gd name="connsiteY2" fmla="*/ 12491 h 24981"/>
                <a:gd name="connsiteX3" fmla="*/ 12491 w 24981"/>
                <a:gd name="connsiteY3" fmla="*/ 0 h 24981"/>
                <a:gd name="connsiteX4" fmla="*/ 24981 w 24981"/>
                <a:gd name="connsiteY4" fmla="*/ 12491 h 249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81" h="24981">
                  <a:moveTo>
                    <a:pt x="24981" y="12491"/>
                  </a:moveTo>
                  <a:cubicBezTo>
                    <a:pt x="24981" y="19389"/>
                    <a:pt x="19389" y="24981"/>
                    <a:pt x="12491" y="24981"/>
                  </a:cubicBezTo>
                  <a:cubicBezTo>
                    <a:pt x="5592" y="24981"/>
                    <a:pt x="0" y="19389"/>
                    <a:pt x="0" y="12491"/>
                  </a:cubicBezTo>
                  <a:cubicBezTo>
                    <a:pt x="0" y="5592"/>
                    <a:pt x="5592" y="0"/>
                    <a:pt x="12491" y="0"/>
                  </a:cubicBezTo>
                  <a:cubicBezTo>
                    <a:pt x="19389" y="0"/>
                    <a:pt x="24981" y="5592"/>
                    <a:pt x="24981" y="12491"/>
                  </a:cubicBezTo>
                  <a:close/>
                </a:path>
              </a:pathLst>
            </a:custGeom>
            <a:solidFill>
              <a:schemeClr val="accent3"/>
            </a:solidFill>
            <a:ln w="1525" cap="flat">
              <a:solidFill>
                <a:schemeClr val="accent3"/>
              </a:solidFill>
              <a:prstDash val="solid"/>
              <a:miter/>
            </a:ln>
          </p:spPr>
          <p:txBody>
            <a:bodyPr rtlCol="0" anchor="ctr"/>
            <a:lstStyle/>
            <a:p>
              <a:endParaRPr lang="en-US" b="1"/>
            </a:p>
          </p:txBody>
        </p:sp>
        <p:sp>
          <p:nvSpPr>
            <p:cNvPr id="24" name="Freeform 76">
              <a:extLst>
                <a:ext uri="{FF2B5EF4-FFF2-40B4-BE49-F238E27FC236}">
                  <a16:creationId xmlns:a16="http://schemas.microsoft.com/office/drawing/2014/main" id="{6D9AB3A3-72DB-D9B0-1A08-DA0C00CF9B22}"/>
                </a:ext>
              </a:extLst>
            </p:cNvPr>
            <p:cNvSpPr/>
            <p:nvPr/>
          </p:nvSpPr>
          <p:spPr>
            <a:xfrm>
              <a:off x="8028664" y="7271622"/>
              <a:ext cx="99924" cy="99924"/>
            </a:xfrm>
            <a:custGeom>
              <a:avLst/>
              <a:gdLst>
                <a:gd name="connsiteX0" fmla="*/ 99924 w 99924"/>
                <a:gd name="connsiteY0" fmla="*/ 49962 h 99924"/>
                <a:gd name="connsiteX1" fmla="*/ 49962 w 99924"/>
                <a:gd name="connsiteY1" fmla="*/ 99924 h 99924"/>
                <a:gd name="connsiteX2" fmla="*/ 0 w 99924"/>
                <a:gd name="connsiteY2" fmla="*/ 49962 h 99924"/>
                <a:gd name="connsiteX3" fmla="*/ 49962 w 99924"/>
                <a:gd name="connsiteY3" fmla="*/ 0 h 99924"/>
                <a:gd name="connsiteX4" fmla="*/ 99924 w 99924"/>
                <a:gd name="connsiteY4" fmla="*/ 49962 h 99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924" h="99924">
                  <a:moveTo>
                    <a:pt x="99924" y="49962"/>
                  </a:moveTo>
                  <a:cubicBezTo>
                    <a:pt x="99924" y="77555"/>
                    <a:pt x="77555" y="99924"/>
                    <a:pt x="49962" y="99924"/>
                  </a:cubicBezTo>
                  <a:cubicBezTo>
                    <a:pt x="22369" y="99924"/>
                    <a:pt x="0" y="77555"/>
                    <a:pt x="0" y="49962"/>
                  </a:cubicBezTo>
                  <a:cubicBezTo>
                    <a:pt x="0" y="22369"/>
                    <a:pt x="22369" y="0"/>
                    <a:pt x="49962" y="0"/>
                  </a:cubicBezTo>
                  <a:cubicBezTo>
                    <a:pt x="77555" y="0"/>
                    <a:pt x="99924" y="22369"/>
                    <a:pt x="99924" y="49962"/>
                  </a:cubicBezTo>
                  <a:close/>
                </a:path>
              </a:pathLst>
            </a:custGeom>
            <a:noFill/>
            <a:ln w="12204" cap="rnd">
              <a:solidFill>
                <a:schemeClr val="accent3"/>
              </a:solidFill>
              <a:prstDash val="solid"/>
              <a:round/>
            </a:ln>
          </p:spPr>
          <p:txBody>
            <a:bodyPr rtlCol="0" anchor="ctr"/>
            <a:lstStyle/>
            <a:p>
              <a:endParaRPr lang="en-US" b="1"/>
            </a:p>
          </p:txBody>
        </p:sp>
        <p:sp>
          <p:nvSpPr>
            <p:cNvPr id="25" name="Freeform 77">
              <a:extLst>
                <a:ext uri="{FF2B5EF4-FFF2-40B4-BE49-F238E27FC236}">
                  <a16:creationId xmlns:a16="http://schemas.microsoft.com/office/drawing/2014/main" id="{BF1C9C7D-9AF2-4A03-7014-D152862DD553}"/>
                </a:ext>
              </a:extLst>
            </p:cNvPr>
            <p:cNvSpPr/>
            <p:nvPr/>
          </p:nvSpPr>
          <p:spPr>
            <a:xfrm>
              <a:off x="7916249" y="7296604"/>
              <a:ext cx="162376" cy="137395"/>
            </a:xfrm>
            <a:custGeom>
              <a:avLst/>
              <a:gdLst>
                <a:gd name="connsiteX0" fmla="*/ 0 w 162376"/>
                <a:gd name="connsiteY0" fmla="*/ 0 h 137395"/>
                <a:gd name="connsiteX1" fmla="*/ 0 w 162376"/>
                <a:gd name="connsiteY1" fmla="*/ 74943 h 137395"/>
                <a:gd name="connsiteX2" fmla="*/ 62453 w 162376"/>
                <a:gd name="connsiteY2" fmla="*/ 137396 h 137395"/>
                <a:gd name="connsiteX3" fmla="*/ 99924 w 162376"/>
                <a:gd name="connsiteY3" fmla="*/ 137396 h 137395"/>
                <a:gd name="connsiteX4" fmla="*/ 162377 w 162376"/>
                <a:gd name="connsiteY4" fmla="*/ 74943 h 137395"/>
                <a:gd name="connsiteX5" fmla="*/ 162377 w 162376"/>
                <a:gd name="connsiteY5" fmla="*/ 74943 h 137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2376" h="137395">
                  <a:moveTo>
                    <a:pt x="0" y="0"/>
                  </a:moveTo>
                  <a:lnTo>
                    <a:pt x="0" y="74943"/>
                  </a:lnTo>
                  <a:cubicBezTo>
                    <a:pt x="0" y="109434"/>
                    <a:pt x="27962" y="137396"/>
                    <a:pt x="62453" y="137396"/>
                  </a:cubicBezTo>
                  <a:lnTo>
                    <a:pt x="99924" y="137396"/>
                  </a:lnTo>
                  <a:cubicBezTo>
                    <a:pt x="134415" y="137396"/>
                    <a:pt x="162377" y="109434"/>
                    <a:pt x="162377" y="74943"/>
                  </a:cubicBezTo>
                  <a:lnTo>
                    <a:pt x="162377" y="74943"/>
                  </a:lnTo>
                </a:path>
              </a:pathLst>
            </a:custGeom>
            <a:noFill/>
            <a:ln w="12204" cap="rnd">
              <a:solidFill>
                <a:schemeClr val="accent3"/>
              </a:solidFill>
              <a:prstDash val="solid"/>
              <a:round/>
            </a:ln>
          </p:spPr>
          <p:txBody>
            <a:bodyPr rtlCol="0" anchor="ctr"/>
            <a:lstStyle/>
            <a:p>
              <a:endParaRPr lang="en-US" b="1"/>
            </a:p>
          </p:txBody>
        </p:sp>
        <p:sp>
          <p:nvSpPr>
            <p:cNvPr id="26" name="Freeform 78">
              <a:extLst>
                <a:ext uri="{FF2B5EF4-FFF2-40B4-BE49-F238E27FC236}">
                  <a16:creationId xmlns:a16="http://schemas.microsoft.com/office/drawing/2014/main" id="{03C221AB-4FB6-E1DE-673A-3B7742D249A9}"/>
                </a:ext>
              </a:extLst>
            </p:cNvPr>
            <p:cNvSpPr/>
            <p:nvPr/>
          </p:nvSpPr>
          <p:spPr>
            <a:xfrm>
              <a:off x="7828815" y="7134227"/>
              <a:ext cx="174867" cy="162384"/>
            </a:xfrm>
            <a:custGeom>
              <a:avLst/>
              <a:gdLst>
                <a:gd name="connsiteX0" fmla="*/ 137396 w 174867"/>
                <a:gd name="connsiteY0" fmla="*/ 0 h 162384"/>
                <a:gd name="connsiteX1" fmla="*/ 162377 w 174867"/>
                <a:gd name="connsiteY1" fmla="*/ 0 h 162384"/>
                <a:gd name="connsiteX2" fmla="*/ 174867 w 174867"/>
                <a:gd name="connsiteY2" fmla="*/ 12491 h 162384"/>
                <a:gd name="connsiteX3" fmla="*/ 174867 w 174867"/>
                <a:gd name="connsiteY3" fmla="*/ 73647 h 162384"/>
                <a:gd name="connsiteX4" fmla="*/ 88589 w 174867"/>
                <a:gd name="connsiteY4" fmla="*/ 162377 h 162384"/>
                <a:gd name="connsiteX5" fmla="*/ 8 w 174867"/>
                <a:gd name="connsiteY5" fmla="*/ 76106 h 162384"/>
                <a:gd name="connsiteX6" fmla="*/ 0 w 174867"/>
                <a:gd name="connsiteY6" fmla="*/ 74943 h 162384"/>
                <a:gd name="connsiteX7" fmla="*/ 0 w 174867"/>
                <a:gd name="connsiteY7" fmla="*/ 12491 h 162384"/>
                <a:gd name="connsiteX8" fmla="*/ 12491 w 174867"/>
                <a:gd name="connsiteY8" fmla="*/ 0 h 162384"/>
                <a:gd name="connsiteX9" fmla="*/ 37472 w 174867"/>
                <a:gd name="connsiteY9" fmla="*/ 0 h 162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4867" h="162384">
                  <a:moveTo>
                    <a:pt x="137396" y="0"/>
                  </a:moveTo>
                  <a:lnTo>
                    <a:pt x="162377" y="0"/>
                  </a:lnTo>
                  <a:cubicBezTo>
                    <a:pt x="169275" y="0"/>
                    <a:pt x="174867" y="5592"/>
                    <a:pt x="174867" y="12491"/>
                  </a:cubicBezTo>
                  <a:lnTo>
                    <a:pt x="174867" y="73647"/>
                  </a:lnTo>
                  <a:cubicBezTo>
                    <a:pt x="174867" y="121689"/>
                    <a:pt x="136646" y="161752"/>
                    <a:pt x="88589" y="162377"/>
                  </a:cubicBezTo>
                  <a:cubicBezTo>
                    <a:pt x="40305" y="163015"/>
                    <a:pt x="646" y="124390"/>
                    <a:pt x="8" y="76106"/>
                  </a:cubicBezTo>
                  <a:cubicBezTo>
                    <a:pt x="2" y="75719"/>
                    <a:pt x="0" y="75331"/>
                    <a:pt x="0" y="74943"/>
                  </a:cubicBezTo>
                  <a:lnTo>
                    <a:pt x="0" y="12491"/>
                  </a:lnTo>
                  <a:cubicBezTo>
                    <a:pt x="0" y="5592"/>
                    <a:pt x="5592" y="0"/>
                    <a:pt x="12491" y="0"/>
                  </a:cubicBezTo>
                  <a:lnTo>
                    <a:pt x="37472" y="0"/>
                  </a:lnTo>
                </a:path>
              </a:pathLst>
            </a:custGeom>
            <a:noFill/>
            <a:ln w="12204" cap="rnd">
              <a:solidFill>
                <a:schemeClr val="accent3"/>
              </a:solidFill>
              <a:prstDash val="solid"/>
              <a:round/>
            </a:ln>
          </p:spPr>
          <p:txBody>
            <a:bodyPr rtlCol="0" anchor="ctr"/>
            <a:lstStyle/>
            <a:p>
              <a:endParaRPr lang="en-US" b="1"/>
            </a:p>
          </p:txBody>
        </p:sp>
      </p:grpSp>
      <p:pic>
        <p:nvPicPr>
          <p:cNvPr id="27" name="Graphic 26" descr="Users outline">
            <a:extLst>
              <a:ext uri="{FF2B5EF4-FFF2-40B4-BE49-F238E27FC236}">
                <a16:creationId xmlns:a16="http://schemas.microsoft.com/office/drawing/2014/main" id="{D5E68B86-3CD9-3276-0E02-9048509B04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30389" y="1349523"/>
            <a:ext cx="766723" cy="766723"/>
          </a:xfrm>
          <a:prstGeom prst="rect">
            <a:avLst/>
          </a:prstGeom>
        </p:spPr>
      </p:pic>
    </p:spTree>
    <p:extLst>
      <p:ext uri="{BB962C8B-B14F-4D97-AF65-F5344CB8AC3E}">
        <p14:creationId xmlns:p14="http://schemas.microsoft.com/office/powerpoint/2010/main" val="37084879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70B67BC1-29F0-4387-625C-B99D2DD57EDA}"/>
              </a:ext>
            </a:extLst>
          </p:cNvPr>
          <p:cNvSpPr>
            <a:spLocks noGrp="1"/>
          </p:cNvSpPr>
          <p:nvPr>
            <p:ph idx="1"/>
          </p:nvPr>
        </p:nvSpPr>
        <p:spPr>
          <a:xfrm>
            <a:off x="323999" y="1400400"/>
            <a:ext cx="11210235" cy="4752000"/>
          </a:xfrm>
        </p:spPr>
        <p:txBody>
          <a:bodyPr>
            <a:normAutofit/>
          </a:bodyPr>
          <a:lstStyle/>
          <a:p>
            <a:pPr lvl="1"/>
            <a:r>
              <a:rPr lang="en-US"/>
              <a:t>Experience in other therapy areas, such as rheumatoid arthritis (TNF inhibitors) and oncology (G-CSF), has shown </a:t>
            </a:r>
            <a:r>
              <a:rPr lang="en-US" b="1"/>
              <a:t>biosimilar medicines positively impact patient treatment access and sustainability of care</a:t>
            </a:r>
            <a:r>
              <a:rPr lang="en-US" baseline="30000"/>
              <a:t>1,2</a:t>
            </a:r>
          </a:p>
        </p:txBody>
      </p:sp>
      <p:sp>
        <p:nvSpPr>
          <p:cNvPr id="7" name="TextBox 6">
            <a:extLst>
              <a:ext uri="{FF2B5EF4-FFF2-40B4-BE49-F238E27FC236}">
                <a16:creationId xmlns:a16="http://schemas.microsoft.com/office/drawing/2014/main" id="{3BD69EAA-B5CA-AD13-BDEF-5F5B7A3C12C2}"/>
              </a:ext>
            </a:extLst>
          </p:cNvPr>
          <p:cNvSpPr txBox="1"/>
          <p:nvPr/>
        </p:nvSpPr>
        <p:spPr>
          <a:xfrm>
            <a:off x="323314" y="2033989"/>
            <a:ext cx="11165299" cy="1334610"/>
          </a:xfrm>
          <a:prstGeom prst="roundRect">
            <a:avLst>
              <a:gd name="adj" fmla="val 2192"/>
            </a:avLst>
          </a:prstGeom>
          <a:solidFill>
            <a:schemeClr val="bg1"/>
          </a:solidFill>
        </p:spPr>
        <p:txBody>
          <a:bodyPr vert="horz" lIns="1080000" tIns="180000" rIns="180000" bIns="180000" rtlCol="0" anchor="t" anchorCtr="0">
            <a:noAutofit/>
          </a:bodyPr>
          <a:lstStyle>
            <a:defPPr>
              <a:defRPr lang="en-US"/>
            </a:defPPr>
            <a:lvl1pPr indent="0">
              <a:lnSpc>
                <a:spcPct val="95000"/>
              </a:lnSpc>
              <a:spcBef>
                <a:spcPts val="800"/>
              </a:spcBef>
              <a:buFont typeface="Arial" panose="020B0604020202020204" pitchFamily="34" charset="0"/>
              <a:buNone/>
              <a:defRPr sz="1400">
                <a:solidFill>
                  <a:schemeClr val="accent2"/>
                </a:solidFill>
              </a:defRPr>
            </a:lvl1pPr>
            <a:lvl2pPr marL="144000" lvl="1" indent="-144000">
              <a:lnSpc>
                <a:spcPct val="95000"/>
              </a:lnSpc>
              <a:spcBef>
                <a:spcPts val="400"/>
              </a:spcBef>
              <a:buFont typeface="Arial" panose="020B0604020202020204" pitchFamily="34" charset="0"/>
              <a:buChar char="•"/>
              <a:defRPr sz="1400">
                <a:solidFill>
                  <a:schemeClr val="accent2"/>
                </a:solidFill>
              </a:defRPr>
            </a:lvl2pPr>
            <a:lvl3pPr marL="306000" lvl="2" indent="-144463">
              <a:lnSpc>
                <a:spcPct val="95000"/>
              </a:lnSpc>
              <a:spcBef>
                <a:spcPts val="400"/>
              </a:spcBef>
              <a:buClrTx/>
              <a:buFont typeface="Arial" panose="020B0604020202020204" pitchFamily="34" charset="0"/>
              <a:buChar char="–"/>
              <a:tabLst/>
              <a:defRPr sz="1400">
                <a:solidFill>
                  <a:schemeClr val="accent2"/>
                </a:solidFill>
              </a:defRPr>
            </a:lvl3pPr>
            <a:lvl4pPr marL="446088" indent="-144463">
              <a:lnSpc>
                <a:spcPct val="95000"/>
              </a:lnSpc>
              <a:spcBef>
                <a:spcPts val="400"/>
              </a:spcBef>
              <a:buClrTx/>
              <a:buFont typeface="Arial" panose="020B0604020202020204" pitchFamily="34" charset="0"/>
              <a:buChar char="–"/>
              <a:tabLst/>
              <a:defRPr sz="1200">
                <a:solidFill>
                  <a:schemeClr val="accent2"/>
                </a:solidFill>
              </a:defRPr>
            </a:lvl4pPr>
            <a:lvl5pPr marL="581025" indent="-144463">
              <a:lnSpc>
                <a:spcPct val="95000"/>
              </a:lnSpc>
              <a:spcBef>
                <a:spcPts val="400"/>
              </a:spcBef>
              <a:buClrTx/>
              <a:buFont typeface="Arial" panose="020B0604020202020204" pitchFamily="34" charset="0"/>
              <a:buChar char="–"/>
              <a:tabLst/>
              <a:defRPr sz="1200">
                <a:solidFill>
                  <a:schemeClr val="accent2"/>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1"/>
            <a:r>
              <a:rPr lang="en-US"/>
              <a:t>Introduction of biosimilar TNF inhibitors in Europe expanded access to biologics for patients with rheumatoid arthritis with moderate disease activity by reducing treatment cost and increasing patient access to anti-TNF therapy</a:t>
            </a:r>
            <a:r>
              <a:rPr lang="en-US" baseline="30000"/>
              <a:t>3 </a:t>
            </a:r>
          </a:p>
          <a:p>
            <a:pPr lvl="2"/>
            <a:r>
              <a:rPr lang="en-US"/>
              <a:t>A study showed </a:t>
            </a:r>
            <a:r>
              <a:rPr lang="en-US" b="1"/>
              <a:t>increased TNF inhibitor use by 19% </a:t>
            </a:r>
            <a:r>
              <a:rPr lang="en-US"/>
              <a:t>and </a:t>
            </a:r>
            <a:r>
              <a:rPr lang="en-US" b="1"/>
              <a:t>reduced daily treatment costs by 13%</a:t>
            </a:r>
            <a:r>
              <a:rPr lang="en-US"/>
              <a:t>, compared to the year before their market launch, as a result of biosimilar TNF inhibitors introduction in Europe</a:t>
            </a:r>
            <a:r>
              <a:rPr lang="en-US" baseline="30000"/>
              <a:t>1</a:t>
            </a:r>
          </a:p>
        </p:txBody>
      </p:sp>
      <p:sp>
        <p:nvSpPr>
          <p:cNvPr id="9" name="Footer Placeholder 8">
            <a:extLst>
              <a:ext uri="{FF2B5EF4-FFF2-40B4-BE49-F238E27FC236}">
                <a16:creationId xmlns:a16="http://schemas.microsoft.com/office/drawing/2014/main" id="{AEB9655B-E345-646C-B648-BB2DE5D71260}"/>
              </a:ext>
            </a:extLst>
          </p:cNvPr>
          <p:cNvSpPr>
            <a:spLocks noGrp="1"/>
          </p:cNvSpPr>
          <p:nvPr>
            <p:ph type="ftr" sz="quarter" idx="11"/>
          </p:nvPr>
        </p:nvSpPr>
        <p:spPr>
          <a:xfrm>
            <a:off x="560764" y="6436473"/>
            <a:ext cx="4114800" cy="180000"/>
          </a:xfrm>
        </p:spPr>
        <p:txBody>
          <a:bodyPr/>
          <a:lstStyle/>
          <a:p>
            <a:r>
              <a:rPr lang="en-GB"/>
              <a:t>Educational use only</a:t>
            </a:r>
          </a:p>
        </p:txBody>
      </p:sp>
      <p:sp>
        <p:nvSpPr>
          <p:cNvPr id="10" name="Slide Number Placeholder 9">
            <a:extLst>
              <a:ext uri="{FF2B5EF4-FFF2-40B4-BE49-F238E27FC236}">
                <a16:creationId xmlns:a16="http://schemas.microsoft.com/office/drawing/2014/main" id="{894BB4DF-3C52-104E-F621-B529A5D0A312}"/>
              </a:ext>
            </a:extLst>
          </p:cNvPr>
          <p:cNvSpPr>
            <a:spLocks noGrp="1"/>
          </p:cNvSpPr>
          <p:nvPr>
            <p:ph type="sldNum" sz="quarter" idx="12"/>
          </p:nvPr>
        </p:nvSpPr>
        <p:spPr>
          <a:xfrm>
            <a:off x="324001" y="6436473"/>
            <a:ext cx="198000" cy="180000"/>
          </a:xfrm>
        </p:spPr>
        <p:txBody>
          <a:bodyPr/>
          <a:lstStyle/>
          <a:p>
            <a:fld id="{A31C51CB-94C2-40E2-B070-08CEE3D6A386}" type="slidenum">
              <a:rPr lang="en-GB" smtClean="0"/>
              <a:pPr/>
              <a:t>11</a:t>
            </a:fld>
            <a:endParaRPr lang="en-GB"/>
          </a:p>
        </p:txBody>
      </p:sp>
      <p:sp>
        <p:nvSpPr>
          <p:cNvPr id="2" name="Title 1">
            <a:extLst>
              <a:ext uri="{FF2B5EF4-FFF2-40B4-BE49-F238E27FC236}">
                <a16:creationId xmlns:a16="http://schemas.microsoft.com/office/drawing/2014/main" id="{67A34787-871A-218A-F344-83545BF32CA4}"/>
              </a:ext>
            </a:extLst>
          </p:cNvPr>
          <p:cNvSpPr>
            <a:spLocks noGrp="1"/>
          </p:cNvSpPr>
          <p:nvPr>
            <p:ph type="title"/>
          </p:nvPr>
        </p:nvSpPr>
        <p:spPr>
          <a:xfrm>
            <a:off x="324000" y="241527"/>
            <a:ext cx="11545200" cy="1107996"/>
          </a:xfrm>
        </p:spPr>
        <p:txBody>
          <a:bodyPr>
            <a:normAutofit/>
          </a:bodyPr>
          <a:lstStyle/>
          <a:p>
            <a:r>
              <a:rPr lang="en-US"/>
              <a:t>Biosimilar medicines have already been shown to have a positive impact in rheumatoid arthritis and oncology</a:t>
            </a:r>
            <a:endParaRPr lang="en-GB"/>
          </a:p>
        </p:txBody>
      </p:sp>
      <p:sp>
        <p:nvSpPr>
          <p:cNvPr id="3" name="Text Placeholder 2">
            <a:extLst>
              <a:ext uri="{FF2B5EF4-FFF2-40B4-BE49-F238E27FC236}">
                <a16:creationId xmlns:a16="http://schemas.microsoft.com/office/drawing/2014/main" id="{97DEED4A-88DA-3D29-B975-D7D75CA7CA79}"/>
              </a:ext>
            </a:extLst>
          </p:cNvPr>
          <p:cNvSpPr>
            <a:spLocks noGrp="1"/>
          </p:cNvSpPr>
          <p:nvPr>
            <p:ph type="body" sz="quarter" idx="13"/>
          </p:nvPr>
        </p:nvSpPr>
        <p:spPr>
          <a:xfrm>
            <a:off x="323999" y="5516327"/>
            <a:ext cx="11545200" cy="846671"/>
          </a:xfrm>
        </p:spPr>
        <p:txBody>
          <a:bodyPr/>
          <a:lstStyle/>
          <a:p>
            <a:r>
              <a:rPr lang="en-GB"/>
              <a:t>DMT, disease modifying therapy; G-CSF, granulocyte-colony stimulating factor; TNF, tumour necrosis factor.</a:t>
            </a:r>
          </a:p>
          <a:p>
            <a:r>
              <a:rPr lang="en-US" sz="800"/>
              <a:t>Please see slide notes for reference list.</a:t>
            </a:r>
            <a:endParaRPr lang="en-GB"/>
          </a:p>
        </p:txBody>
      </p:sp>
      <p:sp>
        <p:nvSpPr>
          <p:cNvPr id="8" name="TextBox 7">
            <a:extLst>
              <a:ext uri="{FF2B5EF4-FFF2-40B4-BE49-F238E27FC236}">
                <a16:creationId xmlns:a16="http://schemas.microsoft.com/office/drawing/2014/main" id="{CD4BC9A9-D1A6-3E31-E67B-74571761930A}"/>
              </a:ext>
            </a:extLst>
          </p:cNvPr>
          <p:cNvSpPr txBox="1"/>
          <p:nvPr/>
        </p:nvSpPr>
        <p:spPr>
          <a:xfrm>
            <a:off x="323314" y="3539238"/>
            <a:ext cx="11165299" cy="1296083"/>
          </a:xfrm>
          <a:prstGeom prst="roundRect">
            <a:avLst>
              <a:gd name="adj" fmla="val 2548"/>
            </a:avLst>
          </a:prstGeom>
          <a:solidFill>
            <a:schemeClr val="bg1"/>
          </a:solidFill>
        </p:spPr>
        <p:txBody>
          <a:bodyPr vert="horz" lIns="1080000" tIns="180000" rIns="180000" bIns="180000" rtlCol="0" anchor="t" anchorCtr="0">
            <a:noAutofit/>
          </a:bodyPr>
          <a:lstStyle>
            <a:defPPr>
              <a:defRPr lang="en-US"/>
            </a:defPPr>
            <a:lvl1pPr indent="0">
              <a:lnSpc>
                <a:spcPct val="95000"/>
              </a:lnSpc>
              <a:spcBef>
                <a:spcPts val="800"/>
              </a:spcBef>
              <a:buFont typeface="Arial" panose="020B0604020202020204" pitchFamily="34" charset="0"/>
              <a:buNone/>
              <a:defRPr sz="1400">
                <a:solidFill>
                  <a:schemeClr val="accent2"/>
                </a:solidFill>
              </a:defRPr>
            </a:lvl1pPr>
            <a:lvl2pPr marL="144000" lvl="1" indent="-144000">
              <a:lnSpc>
                <a:spcPct val="95000"/>
              </a:lnSpc>
              <a:spcBef>
                <a:spcPts val="400"/>
              </a:spcBef>
              <a:buFont typeface="Arial" panose="020B0604020202020204" pitchFamily="34" charset="0"/>
              <a:buChar char="•"/>
              <a:defRPr sz="1400">
                <a:solidFill>
                  <a:schemeClr val="accent2"/>
                </a:solidFill>
              </a:defRPr>
            </a:lvl2pPr>
            <a:lvl3pPr marL="306000" lvl="2" indent="-144463">
              <a:lnSpc>
                <a:spcPct val="95000"/>
              </a:lnSpc>
              <a:spcBef>
                <a:spcPts val="400"/>
              </a:spcBef>
              <a:buClrTx/>
              <a:buFont typeface="Arial" panose="020B0604020202020204" pitchFamily="34" charset="0"/>
              <a:buChar char="–"/>
              <a:tabLst/>
              <a:defRPr sz="1400">
                <a:solidFill>
                  <a:schemeClr val="accent2"/>
                </a:solidFill>
              </a:defRPr>
            </a:lvl3pPr>
            <a:lvl4pPr marL="446088" indent="-144463">
              <a:lnSpc>
                <a:spcPct val="95000"/>
              </a:lnSpc>
              <a:spcBef>
                <a:spcPts val="400"/>
              </a:spcBef>
              <a:buClrTx/>
              <a:buFont typeface="Arial" panose="020B0604020202020204" pitchFamily="34" charset="0"/>
              <a:buChar char="–"/>
              <a:tabLst/>
              <a:defRPr sz="1200">
                <a:solidFill>
                  <a:schemeClr val="accent2"/>
                </a:solidFill>
              </a:defRPr>
            </a:lvl4pPr>
            <a:lvl5pPr marL="581025" indent="-144463">
              <a:lnSpc>
                <a:spcPct val="95000"/>
              </a:lnSpc>
              <a:spcBef>
                <a:spcPts val="400"/>
              </a:spcBef>
              <a:buClrTx/>
              <a:buFont typeface="Arial" panose="020B0604020202020204" pitchFamily="34" charset="0"/>
              <a:buChar char="–"/>
              <a:tabLst/>
              <a:defRPr sz="1200">
                <a:solidFill>
                  <a:schemeClr val="accent2"/>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1"/>
            <a:r>
              <a:rPr lang="en-US"/>
              <a:t>The introduction of </a:t>
            </a:r>
            <a:r>
              <a:rPr lang="en-US" b="1"/>
              <a:t>biosimilar G-CSF </a:t>
            </a:r>
            <a:r>
              <a:rPr lang="en-US"/>
              <a:t>medicines has had </a:t>
            </a:r>
            <a:r>
              <a:rPr lang="en-US" b="1"/>
              <a:t>positive impacts</a:t>
            </a:r>
            <a:r>
              <a:rPr lang="en-US"/>
              <a:t>, including: </a:t>
            </a:r>
          </a:p>
          <a:p>
            <a:pPr lvl="2"/>
            <a:r>
              <a:rPr lang="en-US" b="1"/>
              <a:t>Five-fold increase in the use of a reimbursed G-CSF </a:t>
            </a:r>
            <a:r>
              <a:rPr lang="en-US"/>
              <a:t>biologic medicine in Sweden due to substantial cost savings</a:t>
            </a:r>
            <a:r>
              <a:rPr lang="en-US" baseline="30000"/>
              <a:t>2 </a:t>
            </a:r>
          </a:p>
          <a:p>
            <a:pPr lvl="2"/>
            <a:r>
              <a:rPr lang="en-US" b="1"/>
              <a:t>Decrease in hospitalizations </a:t>
            </a:r>
            <a:r>
              <a:rPr lang="en-US"/>
              <a:t>from</a:t>
            </a:r>
            <a:r>
              <a:rPr lang="en-US" b="1"/>
              <a:t> 33% to &lt;7%</a:t>
            </a:r>
            <a:r>
              <a:rPr lang="en-US"/>
              <a:t> for chemotherapy-induced febrile neutropenia in breast cancer in New Zealand due to </a:t>
            </a:r>
            <a:r>
              <a:rPr lang="en-US" b="1"/>
              <a:t>improved access to treatment</a:t>
            </a:r>
            <a:r>
              <a:rPr lang="en-US" strike="sngStrike" baseline="30000"/>
              <a:t>4</a:t>
            </a:r>
          </a:p>
        </p:txBody>
      </p:sp>
      <p:sp>
        <p:nvSpPr>
          <p:cNvPr id="36" name="TextBox 35">
            <a:extLst>
              <a:ext uri="{FF2B5EF4-FFF2-40B4-BE49-F238E27FC236}">
                <a16:creationId xmlns:a16="http://schemas.microsoft.com/office/drawing/2014/main" id="{B7F8907A-CC6B-D0DA-ABD5-F52804549070}"/>
              </a:ext>
            </a:extLst>
          </p:cNvPr>
          <p:cNvSpPr txBox="1"/>
          <p:nvPr/>
        </p:nvSpPr>
        <p:spPr>
          <a:xfrm>
            <a:off x="0" y="5079611"/>
            <a:ext cx="11867462" cy="762389"/>
          </a:xfrm>
          <a:prstGeom prst="homePlate">
            <a:avLst>
              <a:gd name="adj" fmla="val 30027"/>
            </a:avLst>
          </a:prstGeom>
          <a:solidFill>
            <a:schemeClr val="accent4"/>
          </a:solidFill>
          <a:ln>
            <a:noFill/>
          </a:ln>
        </p:spPr>
        <p:txBody>
          <a:bodyPr wrap="square" lIns="324000" tIns="0" rIns="396000" bIns="91440" rtlCol="0" anchor="ctr">
            <a:noAutofit/>
          </a:bodyPr>
          <a:lstStyle/>
          <a:p>
            <a:pPr>
              <a:buClr>
                <a:srgbClr val="023761"/>
              </a:buClr>
            </a:pPr>
            <a:r>
              <a:rPr lang="en-US" sz="1400" b="1">
                <a:solidFill>
                  <a:schemeClr val="accent1"/>
                </a:solidFill>
              </a:rPr>
              <a:t>Biosimilars in oncology and rheumatology have been shown to offer cost-effective alternatives to reference biologics</a:t>
            </a:r>
            <a:r>
              <a:rPr lang="en-US" sz="1400">
                <a:solidFill>
                  <a:schemeClr val="accent1"/>
                </a:solidFill>
              </a:rPr>
              <a:t>, reducing financial strain on healthcare systems. This can help redirect resources to diagnostics, mitigating delays and improving patient outcomes</a:t>
            </a:r>
            <a:r>
              <a:rPr lang="en-US" sz="1400" baseline="30000">
                <a:solidFill>
                  <a:schemeClr val="accent1"/>
                </a:solidFill>
              </a:rPr>
              <a:t>5-7</a:t>
            </a:r>
          </a:p>
        </p:txBody>
      </p:sp>
      <p:pic>
        <p:nvPicPr>
          <p:cNvPr id="4" name="Graphic 3">
            <a:extLst>
              <a:ext uri="{FF2B5EF4-FFF2-40B4-BE49-F238E27FC236}">
                <a16:creationId xmlns:a16="http://schemas.microsoft.com/office/drawing/2014/main" id="{6BF81F68-DCFA-B045-C1E5-FA84EAB286B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59726" y="2244588"/>
            <a:ext cx="872080" cy="872080"/>
          </a:xfrm>
          <a:prstGeom prst="rect">
            <a:avLst/>
          </a:prstGeom>
        </p:spPr>
      </p:pic>
      <p:pic>
        <p:nvPicPr>
          <p:cNvPr id="5" name="Graphic 4">
            <a:extLst>
              <a:ext uri="{FF2B5EF4-FFF2-40B4-BE49-F238E27FC236}">
                <a16:creationId xmlns:a16="http://schemas.microsoft.com/office/drawing/2014/main" id="{81CF7545-2E5F-F76B-2EFE-C64B01E03CE7}"/>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33527" y="3890642"/>
            <a:ext cx="724477" cy="724477"/>
          </a:xfrm>
          <a:prstGeom prst="rect">
            <a:avLst/>
          </a:prstGeom>
        </p:spPr>
      </p:pic>
    </p:spTree>
    <p:extLst>
      <p:ext uri="{BB962C8B-B14F-4D97-AF65-F5344CB8AC3E}">
        <p14:creationId xmlns:p14="http://schemas.microsoft.com/office/powerpoint/2010/main" val="14510512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03D232FA-37DF-A86E-081F-DE44AC26E700}"/>
              </a:ext>
            </a:extLst>
          </p:cNvPr>
          <p:cNvSpPr txBox="1"/>
          <p:nvPr/>
        </p:nvSpPr>
        <p:spPr>
          <a:xfrm>
            <a:off x="323315" y="2775371"/>
            <a:ext cx="11170358" cy="1463040"/>
          </a:xfrm>
          <a:prstGeom prst="rect">
            <a:avLst/>
          </a:prstGeom>
          <a:solidFill>
            <a:schemeClr val="bg1"/>
          </a:solidFill>
        </p:spPr>
        <p:txBody>
          <a:bodyPr vert="horz" lIns="1080000" tIns="180000" rIns="180000" bIns="180000" rtlCol="0" anchor="t" anchorCtr="0">
            <a:spAutoFit/>
          </a:bodyPr>
          <a:lstStyle>
            <a:defPPr>
              <a:defRPr lang="en-US"/>
            </a:defPPr>
            <a:lvl1pPr indent="0">
              <a:lnSpc>
                <a:spcPct val="95000"/>
              </a:lnSpc>
              <a:spcBef>
                <a:spcPts val="800"/>
              </a:spcBef>
              <a:buFont typeface="Arial" panose="020B0604020202020204" pitchFamily="34" charset="0"/>
              <a:buNone/>
              <a:defRPr sz="1400">
                <a:solidFill>
                  <a:schemeClr val="accent2"/>
                </a:solidFill>
              </a:defRPr>
            </a:lvl1pPr>
            <a:lvl2pPr marL="144000" lvl="1" indent="-144000">
              <a:lnSpc>
                <a:spcPct val="95000"/>
              </a:lnSpc>
              <a:spcBef>
                <a:spcPts val="400"/>
              </a:spcBef>
              <a:buFont typeface="Arial" panose="020B0604020202020204" pitchFamily="34" charset="0"/>
              <a:buChar char="•"/>
              <a:defRPr sz="1400">
                <a:solidFill>
                  <a:schemeClr val="accent2"/>
                </a:solidFill>
              </a:defRPr>
            </a:lvl2pPr>
            <a:lvl3pPr marL="306000" indent="-144463">
              <a:lnSpc>
                <a:spcPct val="95000"/>
              </a:lnSpc>
              <a:spcBef>
                <a:spcPts val="400"/>
              </a:spcBef>
              <a:buClrTx/>
              <a:buFont typeface="Arial" panose="020B0604020202020204" pitchFamily="34" charset="0"/>
              <a:buChar char="–"/>
              <a:tabLst/>
              <a:defRPr sz="1200">
                <a:solidFill>
                  <a:schemeClr val="accent2"/>
                </a:solidFill>
              </a:defRPr>
            </a:lvl3pPr>
            <a:lvl4pPr marL="446088" indent="-144463">
              <a:lnSpc>
                <a:spcPct val="95000"/>
              </a:lnSpc>
              <a:spcBef>
                <a:spcPts val="400"/>
              </a:spcBef>
              <a:buClrTx/>
              <a:buFont typeface="Arial" panose="020B0604020202020204" pitchFamily="34" charset="0"/>
              <a:buChar char="–"/>
              <a:tabLst/>
              <a:defRPr sz="1200">
                <a:solidFill>
                  <a:schemeClr val="accent2"/>
                </a:solidFill>
              </a:defRPr>
            </a:lvl4pPr>
            <a:lvl5pPr marL="581025" indent="-144463">
              <a:lnSpc>
                <a:spcPct val="95000"/>
              </a:lnSpc>
              <a:spcBef>
                <a:spcPts val="400"/>
              </a:spcBef>
              <a:buClrTx/>
              <a:buFont typeface="Arial" panose="020B0604020202020204" pitchFamily="34" charset="0"/>
              <a:buChar char="–"/>
              <a:tabLst/>
              <a:defRPr sz="1200">
                <a:solidFill>
                  <a:schemeClr val="accent2"/>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1"/>
            <a:r>
              <a:rPr lang="en-US" sz="1600"/>
              <a:t>A German clinical practice </a:t>
            </a:r>
            <a:r>
              <a:rPr lang="en-US" sz="1600" b="1"/>
              <a:t>expanded rituximab biosimilar usage </a:t>
            </a:r>
            <a:r>
              <a:rPr lang="en-US" sz="1600"/>
              <a:t>to treat </a:t>
            </a:r>
            <a:r>
              <a:rPr lang="en-US" sz="1600" b="1"/>
              <a:t>non-Hodgkin's lymphoma and chronic lymphocytic leukemia</a:t>
            </a:r>
            <a:r>
              <a:rPr lang="en-US" sz="1600" baseline="30000"/>
              <a:t>2</a:t>
            </a:r>
            <a:r>
              <a:rPr lang="en-US" sz="1600"/>
              <a:t> </a:t>
            </a:r>
          </a:p>
          <a:p>
            <a:pPr lvl="2"/>
            <a:r>
              <a:rPr lang="en-US" sz="1600"/>
              <a:t>Real-world data indicates that </a:t>
            </a:r>
            <a:r>
              <a:rPr lang="en-US" sz="1600" b="1"/>
              <a:t>57.3%</a:t>
            </a:r>
            <a:r>
              <a:rPr lang="en-US" sz="1600"/>
              <a:t> of treatment cycles </a:t>
            </a:r>
            <a:r>
              <a:rPr lang="en-US" sz="1600" b="1"/>
              <a:t>now involve these biosimilars</a:t>
            </a:r>
            <a:r>
              <a:rPr lang="en-US" sz="1600"/>
              <a:t>, and over </a:t>
            </a:r>
            <a:r>
              <a:rPr lang="en-US" sz="1600" b="1"/>
              <a:t>24 months</a:t>
            </a:r>
            <a:r>
              <a:rPr lang="en-US" sz="1600"/>
              <a:t>, their </a:t>
            </a:r>
            <a:r>
              <a:rPr lang="en-US" sz="1600" b="1"/>
              <a:t>utilization increased </a:t>
            </a:r>
            <a:r>
              <a:rPr lang="en-US" sz="1600"/>
              <a:t>from </a:t>
            </a:r>
            <a:r>
              <a:rPr lang="en-US" sz="1600" b="1"/>
              <a:t>12.0% to 83.0%, </a:t>
            </a:r>
            <a:r>
              <a:rPr lang="en-US" sz="1600"/>
              <a:t>signifying a growing acceptance within the German oncology community</a:t>
            </a:r>
            <a:endParaRPr lang="en-GB" sz="1600"/>
          </a:p>
        </p:txBody>
      </p:sp>
      <p:grpSp>
        <p:nvGrpSpPr>
          <p:cNvPr id="56" name="Group 55">
            <a:extLst>
              <a:ext uri="{FF2B5EF4-FFF2-40B4-BE49-F238E27FC236}">
                <a16:creationId xmlns:a16="http://schemas.microsoft.com/office/drawing/2014/main" id="{B58C559E-4345-9D71-102A-4F7943D74227}"/>
              </a:ext>
            </a:extLst>
          </p:cNvPr>
          <p:cNvGrpSpPr/>
          <p:nvPr/>
        </p:nvGrpSpPr>
        <p:grpSpPr>
          <a:xfrm>
            <a:off x="592857" y="3242483"/>
            <a:ext cx="605817" cy="605817"/>
            <a:chOff x="6632783" y="831296"/>
            <a:chExt cx="912739" cy="912739"/>
          </a:xfrm>
        </p:grpSpPr>
        <p:sp>
          <p:nvSpPr>
            <p:cNvPr id="46" name="Freeform 45">
              <a:extLst>
                <a:ext uri="{FF2B5EF4-FFF2-40B4-BE49-F238E27FC236}">
                  <a16:creationId xmlns:a16="http://schemas.microsoft.com/office/drawing/2014/main" id="{70126565-1677-495D-250D-712D5C6BC422}"/>
                </a:ext>
              </a:extLst>
            </p:cNvPr>
            <p:cNvSpPr/>
            <p:nvPr/>
          </p:nvSpPr>
          <p:spPr>
            <a:xfrm>
              <a:off x="6730577" y="929090"/>
              <a:ext cx="717152" cy="717152"/>
            </a:xfrm>
            <a:custGeom>
              <a:avLst/>
              <a:gdLst>
                <a:gd name="connsiteX0" fmla="*/ 717153 w 717152"/>
                <a:gd name="connsiteY0" fmla="*/ 358576 h 717152"/>
                <a:gd name="connsiteX1" fmla="*/ 358576 w 717152"/>
                <a:gd name="connsiteY1" fmla="*/ 717153 h 717152"/>
                <a:gd name="connsiteX2" fmla="*/ 0 w 717152"/>
                <a:gd name="connsiteY2" fmla="*/ 358576 h 717152"/>
                <a:gd name="connsiteX3" fmla="*/ 358576 w 717152"/>
                <a:gd name="connsiteY3" fmla="*/ 0 h 717152"/>
                <a:gd name="connsiteX4" fmla="*/ 717153 w 717152"/>
                <a:gd name="connsiteY4" fmla="*/ 358576 h 717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7152" h="717152">
                  <a:moveTo>
                    <a:pt x="717153" y="358576"/>
                  </a:moveTo>
                  <a:cubicBezTo>
                    <a:pt x="717153" y="556613"/>
                    <a:pt x="556613" y="717153"/>
                    <a:pt x="358576" y="717153"/>
                  </a:cubicBezTo>
                  <a:cubicBezTo>
                    <a:pt x="160540" y="717153"/>
                    <a:pt x="0" y="556613"/>
                    <a:pt x="0" y="358576"/>
                  </a:cubicBezTo>
                  <a:cubicBezTo>
                    <a:pt x="0" y="160540"/>
                    <a:pt x="160540" y="0"/>
                    <a:pt x="358576" y="0"/>
                  </a:cubicBezTo>
                  <a:cubicBezTo>
                    <a:pt x="556613" y="0"/>
                    <a:pt x="717153" y="160540"/>
                    <a:pt x="717153" y="358576"/>
                  </a:cubicBezTo>
                  <a:close/>
                </a:path>
              </a:pathLst>
            </a:custGeom>
            <a:noFill/>
            <a:ln w="28575" cap="flat">
              <a:solidFill>
                <a:schemeClr val="accent2"/>
              </a:solidFill>
              <a:prstDash val="solid"/>
              <a:miter/>
            </a:ln>
          </p:spPr>
          <p:txBody>
            <a:bodyPr rtlCol="0" anchor="ctr"/>
            <a:lstStyle/>
            <a:p>
              <a:endParaRPr lang="en-GB"/>
            </a:p>
          </p:txBody>
        </p:sp>
        <p:sp>
          <p:nvSpPr>
            <p:cNvPr id="47" name="Freeform 46">
              <a:extLst>
                <a:ext uri="{FF2B5EF4-FFF2-40B4-BE49-F238E27FC236}">
                  <a16:creationId xmlns:a16="http://schemas.microsoft.com/office/drawing/2014/main" id="{E7674A98-6E8F-E970-B372-E00EAB2F0D6A}"/>
                </a:ext>
              </a:extLst>
            </p:cNvPr>
            <p:cNvSpPr/>
            <p:nvPr/>
          </p:nvSpPr>
          <p:spPr>
            <a:xfrm rot="17865400">
              <a:off x="6845728" y="1143906"/>
              <a:ext cx="301518" cy="185800"/>
            </a:xfrm>
            <a:custGeom>
              <a:avLst/>
              <a:gdLst>
                <a:gd name="connsiteX0" fmla="*/ 301519 w 301518"/>
                <a:gd name="connsiteY0" fmla="*/ 92900 h 185800"/>
                <a:gd name="connsiteX1" fmla="*/ 150759 w 301518"/>
                <a:gd name="connsiteY1" fmla="*/ 185801 h 185800"/>
                <a:gd name="connsiteX2" fmla="*/ 0 w 301518"/>
                <a:gd name="connsiteY2" fmla="*/ 92900 h 185800"/>
                <a:gd name="connsiteX3" fmla="*/ 150759 w 301518"/>
                <a:gd name="connsiteY3" fmla="*/ 0 h 185800"/>
                <a:gd name="connsiteX4" fmla="*/ 301519 w 301518"/>
                <a:gd name="connsiteY4" fmla="*/ 92900 h 185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518" h="185800">
                  <a:moveTo>
                    <a:pt x="301519" y="92900"/>
                  </a:moveTo>
                  <a:cubicBezTo>
                    <a:pt x="301519" y="144208"/>
                    <a:pt x="234021" y="185801"/>
                    <a:pt x="150759" y="185801"/>
                  </a:cubicBezTo>
                  <a:cubicBezTo>
                    <a:pt x="67497" y="185801"/>
                    <a:pt x="0" y="144208"/>
                    <a:pt x="0" y="92900"/>
                  </a:cubicBezTo>
                  <a:cubicBezTo>
                    <a:pt x="0" y="41593"/>
                    <a:pt x="67497" y="0"/>
                    <a:pt x="150759" y="0"/>
                  </a:cubicBezTo>
                  <a:cubicBezTo>
                    <a:pt x="234021" y="0"/>
                    <a:pt x="301519" y="41593"/>
                    <a:pt x="301519" y="92900"/>
                  </a:cubicBezTo>
                  <a:close/>
                </a:path>
              </a:pathLst>
            </a:custGeom>
            <a:noFill/>
            <a:ln w="28575" cap="flat">
              <a:solidFill>
                <a:schemeClr val="accent2"/>
              </a:solidFill>
              <a:prstDash val="solid"/>
              <a:miter/>
            </a:ln>
          </p:spPr>
          <p:txBody>
            <a:bodyPr rtlCol="0" anchor="ctr"/>
            <a:lstStyle/>
            <a:p>
              <a:endParaRPr lang="en-GB"/>
            </a:p>
          </p:txBody>
        </p:sp>
        <p:sp>
          <p:nvSpPr>
            <p:cNvPr id="48" name="Freeform 47">
              <a:extLst>
                <a:ext uri="{FF2B5EF4-FFF2-40B4-BE49-F238E27FC236}">
                  <a16:creationId xmlns:a16="http://schemas.microsoft.com/office/drawing/2014/main" id="{B8BFCDD2-8976-5806-4F0F-D7D2EB89EF84}"/>
                </a:ext>
              </a:extLst>
            </p:cNvPr>
            <p:cNvSpPr/>
            <p:nvPr/>
          </p:nvSpPr>
          <p:spPr>
            <a:xfrm>
              <a:off x="7089153" y="831296"/>
              <a:ext cx="4074" cy="97793"/>
            </a:xfrm>
            <a:custGeom>
              <a:avLst/>
              <a:gdLst>
                <a:gd name="connsiteX0" fmla="*/ 0 w 4074"/>
                <a:gd name="connsiteY0" fmla="*/ 0 h 97793"/>
                <a:gd name="connsiteX1" fmla="*/ 0 w 4074"/>
                <a:gd name="connsiteY1" fmla="*/ 97794 h 97793"/>
              </a:gdLst>
              <a:ahLst/>
              <a:cxnLst>
                <a:cxn ang="0">
                  <a:pos x="connsiteX0" y="connsiteY0"/>
                </a:cxn>
                <a:cxn ang="0">
                  <a:pos x="connsiteX1" y="connsiteY1"/>
                </a:cxn>
              </a:cxnLst>
              <a:rect l="l" t="t" r="r" b="b"/>
              <a:pathLst>
                <a:path w="4074" h="97793">
                  <a:moveTo>
                    <a:pt x="0" y="0"/>
                  </a:moveTo>
                  <a:lnTo>
                    <a:pt x="0" y="97794"/>
                  </a:lnTo>
                </a:path>
              </a:pathLst>
            </a:custGeom>
            <a:ln w="28575" cap="flat">
              <a:solidFill>
                <a:schemeClr val="accent2"/>
              </a:solidFill>
              <a:prstDash val="solid"/>
              <a:miter/>
            </a:ln>
          </p:spPr>
          <p:txBody>
            <a:bodyPr rtlCol="0" anchor="ctr"/>
            <a:lstStyle/>
            <a:p>
              <a:endParaRPr lang="en-GB"/>
            </a:p>
          </p:txBody>
        </p:sp>
        <p:sp>
          <p:nvSpPr>
            <p:cNvPr id="49" name="Freeform 48">
              <a:extLst>
                <a:ext uri="{FF2B5EF4-FFF2-40B4-BE49-F238E27FC236}">
                  <a16:creationId xmlns:a16="http://schemas.microsoft.com/office/drawing/2014/main" id="{24D38AB9-B052-08E2-4819-94643597E32E}"/>
                </a:ext>
              </a:extLst>
            </p:cNvPr>
            <p:cNvSpPr/>
            <p:nvPr/>
          </p:nvSpPr>
          <p:spPr>
            <a:xfrm>
              <a:off x="7447729" y="1287666"/>
              <a:ext cx="97793" cy="4074"/>
            </a:xfrm>
            <a:custGeom>
              <a:avLst/>
              <a:gdLst>
                <a:gd name="connsiteX0" fmla="*/ 97794 w 97793"/>
                <a:gd name="connsiteY0" fmla="*/ 0 h 4074"/>
                <a:gd name="connsiteX1" fmla="*/ 0 w 97793"/>
                <a:gd name="connsiteY1" fmla="*/ 0 h 4074"/>
              </a:gdLst>
              <a:ahLst/>
              <a:cxnLst>
                <a:cxn ang="0">
                  <a:pos x="connsiteX0" y="connsiteY0"/>
                </a:cxn>
                <a:cxn ang="0">
                  <a:pos x="connsiteX1" y="connsiteY1"/>
                </a:cxn>
              </a:cxnLst>
              <a:rect l="l" t="t" r="r" b="b"/>
              <a:pathLst>
                <a:path w="97793" h="4074">
                  <a:moveTo>
                    <a:pt x="97794" y="0"/>
                  </a:moveTo>
                  <a:lnTo>
                    <a:pt x="0" y="0"/>
                  </a:lnTo>
                </a:path>
              </a:pathLst>
            </a:custGeom>
            <a:ln w="28575" cap="flat">
              <a:solidFill>
                <a:schemeClr val="accent2"/>
              </a:solidFill>
              <a:prstDash val="solid"/>
              <a:miter/>
            </a:ln>
          </p:spPr>
          <p:txBody>
            <a:bodyPr rtlCol="0" anchor="ctr"/>
            <a:lstStyle/>
            <a:p>
              <a:endParaRPr lang="en-GB"/>
            </a:p>
          </p:txBody>
        </p:sp>
        <p:sp>
          <p:nvSpPr>
            <p:cNvPr id="50" name="Freeform 49">
              <a:extLst>
                <a:ext uri="{FF2B5EF4-FFF2-40B4-BE49-F238E27FC236}">
                  <a16:creationId xmlns:a16="http://schemas.microsoft.com/office/drawing/2014/main" id="{BA7D8777-88DC-418A-0C88-887432771499}"/>
                </a:ext>
              </a:extLst>
            </p:cNvPr>
            <p:cNvSpPr/>
            <p:nvPr/>
          </p:nvSpPr>
          <p:spPr>
            <a:xfrm>
              <a:off x="6632783" y="1287666"/>
              <a:ext cx="97793" cy="4074"/>
            </a:xfrm>
            <a:custGeom>
              <a:avLst/>
              <a:gdLst>
                <a:gd name="connsiteX0" fmla="*/ 0 w 97793"/>
                <a:gd name="connsiteY0" fmla="*/ 0 h 4074"/>
                <a:gd name="connsiteX1" fmla="*/ 97794 w 97793"/>
                <a:gd name="connsiteY1" fmla="*/ 0 h 4074"/>
              </a:gdLst>
              <a:ahLst/>
              <a:cxnLst>
                <a:cxn ang="0">
                  <a:pos x="connsiteX0" y="connsiteY0"/>
                </a:cxn>
                <a:cxn ang="0">
                  <a:pos x="connsiteX1" y="connsiteY1"/>
                </a:cxn>
              </a:cxnLst>
              <a:rect l="l" t="t" r="r" b="b"/>
              <a:pathLst>
                <a:path w="97793" h="4074">
                  <a:moveTo>
                    <a:pt x="0" y="0"/>
                  </a:moveTo>
                  <a:lnTo>
                    <a:pt x="97794" y="0"/>
                  </a:lnTo>
                </a:path>
              </a:pathLst>
            </a:custGeom>
            <a:ln w="28575" cap="flat">
              <a:solidFill>
                <a:schemeClr val="accent2"/>
              </a:solidFill>
              <a:prstDash val="solid"/>
              <a:miter/>
            </a:ln>
          </p:spPr>
          <p:txBody>
            <a:bodyPr rtlCol="0" anchor="ctr"/>
            <a:lstStyle/>
            <a:p>
              <a:endParaRPr lang="en-GB"/>
            </a:p>
          </p:txBody>
        </p:sp>
        <p:sp>
          <p:nvSpPr>
            <p:cNvPr id="51" name="Freeform 50">
              <a:extLst>
                <a:ext uri="{FF2B5EF4-FFF2-40B4-BE49-F238E27FC236}">
                  <a16:creationId xmlns:a16="http://schemas.microsoft.com/office/drawing/2014/main" id="{C8FD44FF-59F0-7C28-8853-85786080D4A6}"/>
                </a:ext>
              </a:extLst>
            </p:cNvPr>
            <p:cNvSpPr/>
            <p:nvPr/>
          </p:nvSpPr>
          <p:spPr>
            <a:xfrm>
              <a:off x="7089153" y="1646242"/>
              <a:ext cx="4074" cy="97793"/>
            </a:xfrm>
            <a:custGeom>
              <a:avLst/>
              <a:gdLst>
                <a:gd name="connsiteX0" fmla="*/ 0 w 4074"/>
                <a:gd name="connsiteY0" fmla="*/ 0 h 97793"/>
                <a:gd name="connsiteX1" fmla="*/ 0 w 4074"/>
                <a:gd name="connsiteY1" fmla="*/ 97794 h 97793"/>
              </a:gdLst>
              <a:ahLst/>
              <a:cxnLst>
                <a:cxn ang="0">
                  <a:pos x="connsiteX0" y="connsiteY0"/>
                </a:cxn>
                <a:cxn ang="0">
                  <a:pos x="connsiteX1" y="connsiteY1"/>
                </a:cxn>
              </a:cxnLst>
              <a:rect l="l" t="t" r="r" b="b"/>
              <a:pathLst>
                <a:path w="4074" h="97793">
                  <a:moveTo>
                    <a:pt x="0" y="0"/>
                  </a:moveTo>
                  <a:lnTo>
                    <a:pt x="0" y="97794"/>
                  </a:lnTo>
                </a:path>
              </a:pathLst>
            </a:custGeom>
            <a:ln w="28575" cap="flat">
              <a:solidFill>
                <a:schemeClr val="accent2"/>
              </a:solidFill>
              <a:prstDash val="solid"/>
              <a:miter/>
            </a:ln>
          </p:spPr>
          <p:txBody>
            <a:bodyPr rtlCol="0" anchor="ctr"/>
            <a:lstStyle/>
            <a:p>
              <a:endParaRPr lang="en-GB"/>
            </a:p>
          </p:txBody>
        </p:sp>
        <p:sp>
          <p:nvSpPr>
            <p:cNvPr id="52" name="Freeform 51">
              <a:extLst>
                <a:ext uri="{FF2B5EF4-FFF2-40B4-BE49-F238E27FC236}">
                  <a16:creationId xmlns:a16="http://schemas.microsoft.com/office/drawing/2014/main" id="{F2062BEE-ED59-2C7E-6F57-FB185EA738BF}"/>
                </a:ext>
              </a:extLst>
            </p:cNvPr>
            <p:cNvSpPr/>
            <p:nvPr/>
          </p:nvSpPr>
          <p:spPr>
            <a:xfrm>
              <a:off x="6763175" y="961688"/>
              <a:ext cx="72530" cy="72530"/>
            </a:xfrm>
            <a:custGeom>
              <a:avLst/>
              <a:gdLst>
                <a:gd name="connsiteX0" fmla="*/ 0 w 72530"/>
                <a:gd name="connsiteY0" fmla="*/ 0 h 72530"/>
                <a:gd name="connsiteX1" fmla="*/ 72530 w 72530"/>
                <a:gd name="connsiteY1" fmla="*/ 72530 h 72530"/>
              </a:gdLst>
              <a:ahLst/>
              <a:cxnLst>
                <a:cxn ang="0">
                  <a:pos x="connsiteX0" y="connsiteY0"/>
                </a:cxn>
                <a:cxn ang="0">
                  <a:pos x="connsiteX1" y="connsiteY1"/>
                </a:cxn>
              </a:cxnLst>
              <a:rect l="l" t="t" r="r" b="b"/>
              <a:pathLst>
                <a:path w="72530" h="72530">
                  <a:moveTo>
                    <a:pt x="0" y="0"/>
                  </a:moveTo>
                  <a:lnTo>
                    <a:pt x="72530" y="72530"/>
                  </a:lnTo>
                </a:path>
              </a:pathLst>
            </a:custGeom>
            <a:ln w="28575" cap="flat">
              <a:solidFill>
                <a:schemeClr val="accent2"/>
              </a:solidFill>
              <a:prstDash val="solid"/>
              <a:miter/>
            </a:ln>
          </p:spPr>
          <p:txBody>
            <a:bodyPr rtlCol="0" anchor="ctr"/>
            <a:lstStyle/>
            <a:p>
              <a:endParaRPr lang="en-GB"/>
            </a:p>
          </p:txBody>
        </p:sp>
        <p:sp>
          <p:nvSpPr>
            <p:cNvPr id="53" name="Freeform 52">
              <a:extLst>
                <a:ext uri="{FF2B5EF4-FFF2-40B4-BE49-F238E27FC236}">
                  <a16:creationId xmlns:a16="http://schemas.microsoft.com/office/drawing/2014/main" id="{A5889945-47D6-E3AB-AA2A-0E019AB2A747}"/>
                </a:ext>
              </a:extLst>
            </p:cNvPr>
            <p:cNvSpPr/>
            <p:nvPr/>
          </p:nvSpPr>
          <p:spPr>
            <a:xfrm>
              <a:off x="7342601" y="961688"/>
              <a:ext cx="72530" cy="72530"/>
            </a:xfrm>
            <a:custGeom>
              <a:avLst/>
              <a:gdLst>
                <a:gd name="connsiteX0" fmla="*/ 0 w 72530"/>
                <a:gd name="connsiteY0" fmla="*/ 72530 h 72530"/>
                <a:gd name="connsiteX1" fmla="*/ 72530 w 72530"/>
                <a:gd name="connsiteY1" fmla="*/ 0 h 72530"/>
              </a:gdLst>
              <a:ahLst/>
              <a:cxnLst>
                <a:cxn ang="0">
                  <a:pos x="connsiteX0" y="connsiteY0"/>
                </a:cxn>
                <a:cxn ang="0">
                  <a:pos x="connsiteX1" y="connsiteY1"/>
                </a:cxn>
              </a:cxnLst>
              <a:rect l="l" t="t" r="r" b="b"/>
              <a:pathLst>
                <a:path w="72530" h="72530">
                  <a:moveTo>
                    <a:pt x="0" y="72530"/>
                  </a:moveTo>
                  <a:lnTo>
                    <a:pt x="72530" y="0"/>
                  </a:lnTo>
                </a:path>
              </a:pathLst>
            </a:custGeom>
            <a:ln w="28575" cap="flat">
              <a:solidFill>
                <a:schemeClr val="accent2"/>
              </a:solidFill>
              <a:prstDash val="solid"/>
              <a:miter/>
            </a:ln>
          </p:spPr>
          <p:txBody>
            <a:bodyPr rtlCol="0" anchor="ctr"/>
            <a:lstStyle/>
            <a:p>
              <a:endParaRPr lang="en-GB"/>
            </a:p>
          </p:txBody>
        </p:sp>
        <p:sp>
          <p:nvSpPr>
            <p:cNvPr id="54" name="Freeform 53">
              <a:extLst>
                <a:ext uri="{FF2B5EF4-FFF2-40B4-BE49-F238E27FC236}">
                  <a16:creationId xmlns:a16="http://schemas.microsoft.com/office/drawing/2014/main" id="{64A55C7C-7249-577D-422C-F2E5F466F49D}"/>
                </a:ext>
              </a:extLst>
            </p:cNvPr>
            <p:cNvSpPr/>
            <p:nvPr/>
          </p:nvSpPr>
          <p:spPr>
            <a:xfrm>
              <a:off x="7342601" y="1541114"/>
              <a:ext cx="72530" cy="72530"/>
            </a:xfrm>
            <a:custGeom>
              <a:avLst/>
              <a:gdLst>
                <a:gd name="connsiteX0" fmla="*/ 72530 w 72530"/>
                <a:gd name="connsiteY0" fmla="*/ 72530 h 72530"/>
                <a:gd name="connsiteX1" fmla="*/ 0 w 72530"/>
                <a:gd name="connsiteY1" fmla="*/ 0 h 72530"/>
              </a:gdLst>
              <a:ahLst/>
              <a:cxnLst>
                <a:cxn ang="0">
                  <a:pos x="connsiteX0" y="connsiteY0"/>
                </a:cxn>
                <a:cxn ang="0">
                  <a:pos x="connsiteX1" y="connsiteY1"/>
                </a:cxn>
              </a:cxnLst>
              <a:rect l="l" t="t" r="r" b="b"/>
              <a:pathLst>
                <a:path w="72530" h="72530">
                  <a:moveTo>
                    <a:pt x="72530" y="72530"/>
                  </a:moveTo>
                  <a:lnTo>
                    <a:pt x="0" y="0"/>
                  </a:lnTo>
                </a:path>
              </a:pathLst>
            </a:custGeom>
            <a:ln w="28575" cap="flat">
              <a:solidFill>
                <a:schemeClr val="accent2"/>
              </a:solidFill>
              <a:prstDash val="solid"/>
              <a:miter/>
            </a:ln>
          </p:spPr>
          <p:txBody>
            <a:bodyPr rtlCol="0" anchor="ctr"/>
            <a:lstStyle/>
            <a:p>
              <a:endParaRPr lang="en-GB"/>
            </a:p>
          </p:txBody>
        </p:sp>
        <p:sp>
          <p:nvSpPr>
            <p:cNvPr id="55" name="Freeform 54">
              <a:extLst>
                <a:ext uri="{FF2B5EF4-FFF2-40B4-BE49-F238E27FC236}">
                  <a16:creationId xmlns:a16="http://schemas.microsoft.com/office/drawing/2014/main" id="{4971A7EA-3D0B-B857-20F1-ADB5D7393D0A}"/>
                </a:ext>
              </a:extLst>
            </p:cNvPr>
            <p:cNvSpPr/>
            <p:nvPr/>
          </p:nvSpPr>
          <p:spPr>
            <a:xfrm>
              <a:off x="6763175" y="1541114"/>
              <a:ext cx="72530" cy="72530"/>
            </a:xfrm>
            <a:custGeom>
              <a:avLst/>
              <a:gdLst>
                <a:gd name="connsiteX0" fmla="*/ 0 w 72530"/>
                <a:gd name="connsiteY0" fmla="*/ 72530 h 72530"/>
                <a:gd name="connsiteX1" fmla="*/ 72530 w 72530"/>
                <a:gd name="connsiteY1" fmla="*/ 0 h 72530"/>
              </a:gdLst>
              <a:ahLst/>
              <a:cxnLst>
                <a:cxn ang="0">
                  <a:pos x="connsiteX0" y="connsiteY0"/>
                </a:cxn>
                <a:cxn ang="0">
                  <a:pos x="connsiteX1" y="connsiteY1"/>
                </a:cxn>
              </a:cxnLst>
              <a:rect l="l" t="t" r="r" b="b"/>
              <a:pathLst>
                <a:path w="72530" h="72530">
                  <a:moveTo>
                    <a:pt x="0" y="72530"/>
                  </a:moveTo>
                  <a:lnTo>
                    <a:pt x="72530" y="0"/>
                  </a:lnTo>
                </a:path>
              </a:pathLst>
            </a:custGeom>
            <a:ln w="28575" cap="flat">
              <a:solidFill>
                <a:schemeClr val="accent2"/>
              </a:solidFill>
              <a:prstDash val="solid"/>
              <a:miter/>
            </a:ln>
          </p:spPr>
          <p:txBody>
            <a:bodyPr rtlCol="0" anchor="ctr"/>
            <a:lstStyle/>
            <a:p>
              <a:endParaRPr lang="en-GB"/>
            </a:p>
          </p:txBody>
        </p:sp>
      </p:grpSp>
      <p:graphicFrame>
        <p:nvGraphicFramePr>
          <p:cNvPr id="9" name="think-cell data - do not delete" hidden="1">
            <a:extLst>
              <a:ext uri="{FF2B5EF4-FFF2-40B4-BE49-F238E27FC236}">
                <a16:creationId xmlns:a16="http://schemas.microsoft.com/office/drawing/2014/main" id="{B1643362-1497-65A1-E004-1593CD3C4D1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9" name="think-cell data - do not delete" hidden="1">
                        <a:extLst>
                          <a:ext uri="{FF2B5EF4-FFF2-40B4-BE49-F238E27FC236}">
                            <a16:creationId xmlns:a16="http://schemas.microsoft.com/office/drawing/2014/main" id="{B1643362-1497-65A1-E004-1593CD3C4D1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1" name="Footer Placeholder 10">
            <a:extLst>
              <a:ext uri="{FF2B5EF4-FFF2-40B4-BE49-F238E27FC236}">
                <a16:creationId xmlns:a16="http://schemas.microsoft.com/office/drawing/2014/main" id="{7E7AB4DA-7430-87F0-C493-9E84B5EABD2B}"/>
              </a:ext>
            </a:extLst>
          </p:cNvPr>
          <p:cNvSpPr>
            <a:spLocks noGrp="1"/>
          </p:cNvSpPr>
          <p:nvPr>
            <p:ph type="ftr" sz="quarter" idx="11"/>
          </p:nvPr>
        </p:nvSpPr>
        <p:spPr>
          <a:xfrm>
            <a:off x="560764" y="6436473"/>
            <a:ext cx="4114800" cy="180000"/>
          </a:xfrm>
        </p:spPr>
        <p:txBody>
          <a:bodyPr/>
          <a:lstStyle/>
          <a:p>
            <a:r>
              <a:rPr lang="en-GB"/>
              <a:t>Educational use only</a:t>
            </a:r>
          </a:p>
        </p:txBody>
      </p:sp>
      <p:sp>
        <p:nvSpPr>
          <p:cNvPr id="14" name="Slide Number Placeholder 13">
            <a:extLst>
              <a:ext uri="{FF2B5EF4-FFF2-40B4-BE49-F238E27FC236}">
                <a16:creationId xmlns:a16="http://schemas.microsoft.com/office/drawing/2014/main" id="{4DE6EF10-33B8-D8F4-A7DE-3762348F6C6F}"/>
              </a:ext>
            </a:extLst>
          </p:cNvPr>
          <p:cNvSpPr>
            <a:spLocks noGrp="1"/>
          </p:cNvSpPr>
          <p:nvPr>
            <p:ph type="sldNum" sz="quarter" idx="12"/>
          </p:nvPr>
        </p:nvSpPr>
        <p:spPr>
          <a:xfrm>
            <a:off x="324001" y="6436473"/>
            <a:ext cx="198000" cy="180000"/>
          </a:xfrm>
        </p:spPr>
        <p:txBody>
          <a:bodyPr/>
          <a:lstStyle/>
          <a:p>
            <a:fld id="{A31C51CB-94C2-40E2-B070-08CEE3D6A386}" type="slidenum">
              <a:rPr lang="en-GB" smtClean="0"/>
              <a:pPr/>
              <a:t>12</a:t>
            </a:fld>
            <a:endParaRPr lang="en-GB"/>
          </a:p>
        </p:txBody>
      </p:sp>
      <p:sp>
        <p:nvSpPr>
          <p:cNvPr id="2" name="Title 1">
            <a:extLst>
              <a:ext uri="{FF2B5EF4-FFF2-40B4-BE49-F238E27FC236}">
                <a16:creationId xmlns:a16="http://schemas.microsoft.com/office/drawing/2014/main" id="{67A34787-871A-218A-F344-83545BF32CA4}"/>
              </a:ext>
            </a:extLst>
          </p:cNvPr>
          <p:cNvSpPr>
            <a:spLocks noGrp="1"/>
          </p:cNvSpPr>
          <p:nvPr>
            <p:ph type="title"/>
          </p:nvPr>
        </p:nvSpPr>
        <p:spPr>
          <a:xfrm>
            <a:off x="324000" y="241527"/>
            <a:ext cx="11545200" cy="1107996"/>
          </a:xfrm>
        </p:spPr>
        <p:txBody>
          <a:bodyPr vert="horz">
            <a:noAutofit/>
          </a:bodyPr>
          <a:lstStyle/>
          <a:p>
            <a:r>
              <a:rPr lang="en-US"/>
              <a:t>Biosimilar medicines have been shown to result in cost savings and, in turn, increased patient access to treatments</a:t>
            </a:r>
            <a:endParaRPr lang="en-GB"/>
          </a:p>
        </p:txBody>
      </p:sp>
      <p:sp>
        <p:nvSpPr>
          <p:cNvPr id="10" name="Text Placeholder 9">
            <a:extLst>
              <a:ext uri="{FF2B5EF4-FFF2-40B4-BE49-F238E27FC236}">
                <a16:creationId xmlns:a16="http://schemas.microsoft.com/office/drawing/2014/main" id="{581C39C1-1C8D-AAD6-599A-1CEC931FB1B0}"/>
              </a:ext>
            </a:extLst>
          </p:cNvPr>
          <p:cNvSpPr>
            <a:spLocks noGrp="1"/>
          </p:cNvSpPr>
          <p:nvPr>
            <p:ph type="body" sz="quarter" idx="13"/>
          </p:nvPr>
        </p:nvSpPr>
        <p:spPr>
          <a:xfrm>
            <a:off x="323999" y="5516327"/>
            <a:ext cx="11545200" cy="761185"/>
          </a:xfrm>
        </p:spPr>
        <p:txBody>
          <a:bodyPr/>
          <a:lstStyle/>
          <a:p>
            <a:r>
              <a:rPr lang="en-GB"/>
              <a:t>* A patient was considered to have successfully switched if the prescription/infusion plan was updated to infliximab-</a:t>
            </a:r>
            <a:r>
              <a:rPr lang="en-GB" err="1"/>
              <a:t>dyyb</a:t>
            </a:r>
            <a:r>
              <a:rPr lang="en-GB"/>
              <a:t>.</a:t>
            </a:r>
          </a:p>
          <a:p>
            <a:r>
              <a:rPr lang="en-GB"/>
              <a:t>IBD, inflammatory bowel disease.</a:t>
            </a:r>
          </a:p>
          <a:p>
            <a:r>
              <a:rPr lang="en-US" sz="800"/>
              <a:t>Please see slide notes for reference list.</a:t>
            </a:r>
            <a:endParaRPr lang="en-GB"/>
          </a:p>
        </p:txBody>
      </p:sp>
      <p:sp>
        <p:nvSpPr>
          <p:cNvPr id="7" name="TextBox 6">
            <a:extLst>
              <a:ext uri="{FF2B5EF4-FFF2-40B4-BE49-F238E27FC236}">
                <a16:creationId xmlns:a16="http://schemas.microsoft.com/office/drawing/2014/main" id="{3BD69EAA-B5CA-AD13-BDEF-5F5B7A3C12C2}"/>
              </a:ext>
            </a:extLst>
          </p:cNvPr>
          <p:cNvSpPr txBox="1"/>
          <p:nvPr/>
        </p:nvSpPr>
        <p:spPr>
          <a:xfrm>
            <a:off x="323315" y="1443942"/>
            <a:ext cx="11170358" cy="1311721"/>
          </a:xfrm>
          <a:prstGeom prst="roundRect">
            <a:avLst>
              <a:gd name="adj" fmla="val 2192"/>
            </a:avLst>
          </a:prstGeom>
          <a:solidFill>
            <a:schemeClr val="bg1"/>
          </a:solidFill>
        </p:spPr>
        <p:txBody>
          <a:bodyPr vert="horz" lIns="1080000" tIns="180000" rIns="180000" bIns="180000" rtlCol="0" anchor="t" anchorCtr="0">
            <a:spAutoFit/>
          </a:bodyPr>
          <a:lstStyle>
            <a:lvl1pPr indent="0">
              <a:lnSpc>
                <a:spcPct val="95000"/>
              </a:lnSpc>
              <a:spcBef>
                <a:spcPts val="800"/>
              </a:spcBef>
              <a:buFont typeface="Arial" panose="020B0604020202020204" pitchFamily="34" charset="0"/>
              <a:buNone/>
              <a:defRPr sz="1400">
                <a:solidFill>
                  <a:schemeClr val="accent2"/>
                </a:solidFill>
              </a:defRPr>
            </a:lvl1pPr>
            <a:lvl2pPr marL="144000" lvl="1" indent="-144000">
              <a:lnSpc>
                <a:spcPct val="95000"/>
              </a:lnSpc>
              <a:spcBef>
                <a:spcPts val="400"/>
              </a:spcBef>
              <a:buFont typeface="Arial" panose="020B0604020202020204" pitchFamily="34" charset="0"/>
              <a:buChar char="•"/>
              <a:defRPr sz="1400">
                <a:solidFill>
                  <a:schemeClr val="accent2"/>
                </a:solidFill>
              </a:defRPr>
            </a:lvl2pPr>
            <a:lvl3pPr marL="306000" indent="-144463">
              <a:lnSpc>
                <a:spcPct val="95000"/>
              </a:lnSpc>
              <a:spcBef>
                <a:spcPts val="400"/>
              </a:spcBef>
              <a:buClrTx/>
              <a:buFont typeface="Arial" panose="020B0604020202020204" pitchFamily="34" charset="0"/>
              <a:buChar char="–"/>
              <a:tabLst/>
              <a:defRPr sz="1200">
                <a:solidFill>
                  <a:schemeClr val="accent2"/>
                </a:solidFill>
              </a:defRPr>
            </a:lvl3pPr>
            <a:lvl4pPr marL="446088" indent="-144463">
              <a:lnSpc>
                <a:spcPct val="95000"/>
              </a:lnSpc>
              <a:spcBef>
                <a:spcPts val="400"/>
              </a:spcBef>
              <a:buClrTx/>
              <a:buFont typeface="Arial" panose="020B0604020202020204" pitchFamily="34" charset="0"/>
              <a:buChar char="–"/>
              <a:tabLst/>
              <a:defRPr sz="1200">
                <a:solidFill>
                  <a:schemeClr val="accent2"/>
                </a:solidFill>
              </a:defRPr>
            </a:lvl4pPr>
            <a:lvl5pPr marL="581025" indent="-144463">
              <a:lnSpc>
                <a:spcPct val="95000"/>
              </a:lnSpc>
              <a:spcBef>
                <a:spcPts val="400"/>
              </a:spcBef>
              <a:buClrTx/>
              <a:buFont typeface="Arial" panose="020B0604020202020204" pitchFamily="34" charset="0"/>
              <a:buChar char="–"/>
              <a:tabLst/>
              <a:defRPr sz="1200">
                <a:solidFill>
                  <a:schemeClr val="accent2"/>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143510" lvl="1" indent="-143510"/>
            <a:r>
              <a:rPr lang="en-US" sz="1600"/>
              <a:t>A study in </a:t>
            </a:r>
            <a:r>
              <a:rPr lang="en-US" sz="1600" b="1"/>
              <a:t>adult patients with IBD </a:t>
            </a:r>
            <a:r>
              <a:rPr lang="en-US" sz="1600"/>
              <a:t>(n=151) showed that 97</a:t>
            </a:r>
            <a:r>
              <a:rPr lang="en-US" sz="1600" b="1"/>
              <a:t>% successfully switched* to biosimilar infliximab</a:t>
            </a:r>
            <a:r>
              <a:rPr lang="en-US" sz="1600"/>
              <a:t>, resulting in </a:t>
            </a:r>
            <a:r>
              <a:rPr lang="en-US" sz="1600" b="1"/>
              <a:t>estimated annual savings of around $500,000</a:t>
            </a:r>
            <a:r>
              <a:rPr lang="en-US" sz="1600"/>
              <a:t> at a major US medical center. </a:t>
            </a:r>
            <a:r>
              <a:rPr lang="en-US" sz="1600" b="1"/>
              <a:t>Clinical outcomes remained strong</a:t>
            </a:r>
            <a:r>
              <a:rPr lang="en-US" sz="1600"/>
              <a:t>, with </a:t>
            </a:r>
            <a:r>
              <a:rPr lang="en-US" sz="1600" b="1"/>
              <a:t>83% of the 46 patients </a:t>
            </a:r>
            <a:r>
              <a:rPr lang="en-US" sz="1600"/>
              <a:t>who had 12–15 months post-switch data still using the product</a:t>
            </a:r>
            <a:r>
              <a:rPr lang="en-US" sz="1600" baseline="30000"/>
              <a:t>1</a:t>
            </a:r>
            <a:endParaRPr lang="en-US">
              <a:cs typeface="Arial" panose="020B0604020202020204"/>
            </a:endParaRPr>
          </a:p>
        </p:txBody>
      </p:sp>
      <p:sp>
        <p:nvSpPr>
          <p:cNvPr id="8" name="TextBox 7">
            <a:extLst>
              <a:ext uri="{FF2B5EF4-FFF2-40B4-BE49-F238E27FC236}">
                <a16:creationId xmlns:a16="http://schemas.microsoft.com/office/drawing/2014/main" id="{CD4BC9A9-D1A6-3E31-E67B-74571761930A}"/>
              </a:ext>
            </a:extLst>
          </p:cNvPr>
          <p:cNvSpPr txBox="1"/>
          <p:nvPr/>
        </p:nvSpPr>
        <p:spPr>
          <a:xfrm>
            <a:off x="322262" y="4249866"/>
            <a:ext cx="11179325" cy="1363513"/>
          </a:xfrm>
          <a:prstGeom prst="roundRect">
            <a:avLst>
              <a:gd name="adj" fmla="val 2548"/>
            </a:avLst>
          </a:prstGeom>
          <a:solidFill>
            <a:schemeClr val="bg1"/>
          </a:solidFill>
        </p:spPr>
        <p:txBody>
          <a:bodyPr vert="horz" lIns="1080000" tIns="180000" rIns="180000" bIns="180000" rtlCol="0" anchor="t" anchorCtr="0">
            <a:spAutoFit/>
          </a:bodyPr>
          <a:lstStyle>
            <a:defPPr>
              <a:defRPr lang="en-US"/>
            </a:defPPr>
            <a:lvl1pPr indent="0">
              <a:lnSpc>
                <a:spcPct val="95000"/>
              </a:lnSpc>
              <a:spcBef>
                <a:spcPts val="800"/>
              </a:spcBef>
              <a:buFont typeface="Arial" panose="020B0604020202020204" pitchFamily="34" charset="0"/>
              <a:buNone/>
              <a:defRPr sz="1400">
                <a:solidFill>
                  <a:schemeClr val="accent2"/>
                </a:solidFill>
              </a:defRPr>
            </a:lvl1pPr>
            <a:lvl2pPr marL="144000" lvl="1" indent="-144000">
              <a:lnSpc>
                <a:spcPct val="95000"/>
              </a:lnSpc>
              <a:spcBef>
                <a:spcPts val="400"/>
              </a:spcBef>
              <a:buFont typeface="Arial" panose="020B0604020202020204" pitchFamily="34" charset="0"/>
              <a:buChar char="•"/>
              <a:defRPr sz="1400">
                <a:solidFill>
                  <a:schemeClr val="accent2"/>
                </a:solidFill>
              </a:defRPr>
            </a:lvl2pPr>
            <a:lvl3pPr marL="306000" indent="-144463">
              <a:lnSpc>
                <a:spcPct val="95000"/>
              </a:lnSpc>
              <a:spcBef>
                <a:spcPts val="400"/>
              </a:spcBef>
              <a:buClrTx/>
              <a:buFont typeface="Arial" panose="020B0604020202020204" pitchFamily="34" charset="0"/>
              <a:buChar char="–"/>
              <a:tabLst/>
              <a:defRPr sz="1200">
                <a:solidFill>
                  <a:schemeClr val="accent2"/>
                </a:solidFill>
              </a:defRPr>
            </a:lvl3pPr>
            <a:lvl4pPr marL="446088" indent="-144463">
              <a:lnSpc>
                <a:spcPct val="95000"/>
              </a:lnSpc>
              <a:spcBef>
                <a:spcPts val="400"/>
              </a:spcBef>
              <a:buClrTx/>
              <a:buFont typeface="Arial" panose="020B0604020202020204" pitchFamily="34" charset="0"/>
              <a:buChar char="–"/>
              <a:tabLst/>
              <a:defRPr sz="1200">
                <a:solidFill>
                  <a:schemeClr val="accent2"/>
                </a:solidFill>
              </a:defRPr>
            </a:lvl4pPr>
            <a:lvl5pPr marL="581025" indent="-144463">
              <a:lnSpc>
                <a:spcPct val="95000"/>
              </a:lnSpc>
              <a:spcBef>
                <a:spcPts val="400"/>
              </a:spcBef>
              <a:buClrTx/>
              <a:buFont typeface="Arial" panose="020B0604020202020204" pitchFamily="34" charset="0"/>
              <a:buChar char="–"/>
              <a:tabLst/>
              <a:defRPr sz="1200">
                <a:solidFill>
                  <a:schemeClr val="accent2"/>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143510" lvl="1" indent="-143510"/>
            <a:r>
              <a:rPr lang="en-US" sz="1600" b="1"/>
              <a:t>In the US, biosimilar filgrastim </a:t>
            </a:r>
            <a:r>
              <a:rPr lang="en-US" sz="1600"/>
              <a:t>gained </a:t>
            </a:r>
            <a:r>
              <a:rPr lang="en-US" sz="1600" b="1"/>
              <a:t>widespread adoption</a:t>
            </a:r>
            <a:r>
              <a:rPr lang="en-US" sz="1600"/>
              <a:t>, with 50% of filgrastim claims in Medicare and ~39% in Medicaid populations</a:t>
            </a:r>
            <a:r>
              <a:rPr lang="en-US" sz="1600" baseline="30000"/>
              <a:t>3</a:t>
            </a:r>
            <a:endParaRPr lang="en-US"/>
          </a:p>
          <a:p>
            <a:pPr marL="143510" lvl="1" indent="-143510"/>
            <a:r>
              <a:rPr lang="en-US" sz="1600"/>
              <a:t>The introduction of </a:t>
            </a:r>
            <a:r>
              <a:rPr lang="en-US" sz="1600" b="1"/>
              <a:t>biosimilar filgrastim </a:t>
            </a:r>
            <a:r>
              <a:rPr lang="en-US" sz="1600"/>
              <a:t>in the </a:t>
            </a:r>
            <a:r>
              <a:rPr lang="en-US" sz="1600" b="1"/>
              <a:t>European Union </a:t>
            </a:r>
            <a:r>
              <a:rPr lang="en-US" sz="1600"/>
              <a:t>led to </a:t>
            </a:r>
            <a:r>
              <a:rPr lang="en-US" sz="1600" b="1"/>
              <a:t>44% increase in patient access </a:t>
            </a:r>
            <a:r>
              <a:rPr lang="en-US" sz="1600"/>
              <a:t>between 2006 and 2013</a:t>
            </a:r>
            <a:r>
              <a:rPr lang="en-US" sz="1600" baseline="30000"/>
              <a:t>4  Pl</a:t>
            </a:r>
            <a:endParaRPr lang="en-US" sz="1600" baseline="30000">
              <a:cs typeface="Arial"/>
            </a:endParaRPr>
          </a:p>
        </p:txBody>
      </p:sp>
      <p:pic>
        <p:nvPicPr>
          <p:cNvPr id="39" name="Graphic 38">
            <a:extLst>
              <a:ext uri="{FF2B5EF4-FFF2-40B4-BE49-F238E27FC236}">
                <a16:creationId xmlns:a16="http://schemas.microsoft.com/office/drawing/2014/main" id="{82627244-F896-A717-B05E-6BCB78BB154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49584" y="4585441"/>
            <a:ext cx="692363" cy="692363"/>
          </a:xfrm>
          <a:prstGeom prst="rect">
            <a:avLst/>
          </a:prstGeom>
        </p:spPr>
      </p:pic>
      <p:pic>
        <p:nvPicPr>
          <p:cNvPr id="43" name="Graphic 42">
            <a:extLst>
              <a:ext uri="{FF2B5EF4-FFF2-40B4-BE49-F238E27FC236}">
                <a16:creationId xmlns:a16="http://schemas.microsoft.com/office/drawing/2014/main" id="{07125F20-8698-BC22-A6AF-B51E7E0EC16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49584" y="1635535"/>
            <a:ext cx="692363" cy="692363"/>
          </a:xfrm>
          <a:prstGeom prst="rect">
            <a:avLst/>
          </a:prstGeom>
        </p:spPr>
      </p:pic>
    </p:spTree>
    <p:extLst>
      <p:ext uri="{BB962C8B-B14F-4D97-AF65-F5344CB8AC3E}">
        <p14:creationId xmlns:p14="http://schemas.microsoft.com/office/powerpoint/2010/main" val="32014345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0A198-239A-9EB0-DDE7-06B85BF5CFB4}"/>
              </a:ext>
            </a:extLst>
          </p:cNvPr>
          <p:cNvSpPr>
            <a:spLocks noGrp="1"/>
          </p:cNvSpPr>
          <p:nvPr>
            <p:ph type="ctrTitle"/>
          </p:nvPr>
        </p:nvSpPr>
        <p:spPr/>
        <p:txBody>
          <a:bodyPr/>
          <a:lstStyle/>
          <a:p>
            <a:r>
              <a:rPr lang="en-GB"/>
              <a:t>Test your knowledge</a:t>
            </a:r>
          </a:p>
        </p:txBody>
      </p:sp>
    </p:spTree>
    <p:extLst>
      <p:ext uri="{BB962C8B-B14F-4D97-AF65-F5344CB8AC3E}">
        <p14:creationId xmlns:p14="http://schemas.microsoft.com/office/powerpoint/2010/main" val="36990596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4">
            <a:extLst>
              <a:ext uri="{FF2B5EF4-FFF2-40B4-BE49-F238E27FC236}">
                <a16:creationId xmlns:a16="http://schemas.microsoft.com/office/drawing/2014/main" id="{9E1744F0-C7EF-F0BB-7057-7FA34FF48F8A}"/>
              </a:ext>
            </a:extLst>
          </p:cNvPr>
          <p:cNvSpPr txBox="1">
            <a:spLocks/>
          </p:cNvSpPr>
          <p:nvPr/>
        </p:nvSpPr>
        <p:spPr>
          <a:xfrm>
            <a:off x="707316" y="1177774"/>
            <a:ext cx="5079855" cy="4618800"/>
          </a:xfrm>
          <a:prstGeom prst="rect">
            <a:avLst/>
          </a:prstGeom>
        </p:spPr>
        <p:txBody>
          <a:bodyPr vert="horz" lIns="0" tIns="0" rIns="0" bIns="0" spcCol="182880" rtlCol="0">
            <a:normAutofit/>
          </a:bodyPr>
          <a:lstStyle>
            <a:lvl1pPr marL="304792" indent="-304792" algn="l" defTabSz="1219170" rtl="0" eaLnBrk="1" latinLnBrk="0" hangingPunct="1">
              <a:spcBef>
                <a:spcPts val="1200"/>
              </a:spcBef>
              <a:buClr>
                <a:schemeClr val="accent2"/>
              </a:buClr>
              <a:buSzPct val="100000"/>
              <a:buFont typeface="Wingdings" pitchFamily="2" charset="2"/>
              <a:buChar char="§"/>
              <a:tabLst>
                <a:tab pos="5331751" algn="r"/>
                <a:tab pos="10972526" algn="r"/>
              </a:tabLst>
              <a:defRPr sz="1600" b="0" i="0" kern="1200" spc="0" baseline="0">
                <a:solidFill>
                  <a:schemeClr val="tx1"/>
                </a:solidFill>
                <a:latin typeface="+mn-lt"/>
                <a:ea typeface="+mn-ea"/>
                <a:cs typeface="+mn-cs"/>
              </a:defRPr>
            </a:lvl1pPr>
            <a:lvl2pPr marL="609585" indent="-304792" algn="l" defTabSz="1219170" rtl="0" eaLnBrk="1" latinLnBrk="0" hangingPunct="1">
              <a:spcBef>
                <a:spcPts val="400"/>
              </a:spcBef>
              <a:buClrTx/>
              <a:buSzPct val="100000"/>
              <a:buFont typeface="Arial" pitchFamily="34" charset="0"/>
              <a:buChar char="–"/>
              <a:defRPr sz="1600" b="0" i="0" kern="1200" spc="0" baseline="0">
                <a:solidFill>
                  <a:schemeClr val="tx1"/>
                </a:solidFill>
                <a:latin typeface="+mn-lt"/>
                <a:ea typeface="+mn-ea"/>
                <a:cs typeface="+mn-cs"/>
              </a:defRPr>
            </a:lvl2pPr>
            <a:lvl3pPr marL="914377" indent="-304792" algn="l" defTabSz="1219170" rtl="0" eaLnBrk="1" latinLnBrk="0" hangingPunct="1">
              <a:spcBef>
                <a:spcPts val="400"/>
              </a:spcBef>
              <a:buClrTx/>
              <a:buSzPct val="100000"/>
              <a:buFont typeface="Arial" pitchFamily="34" charset="0"/>
              <a:buChar char="–"/>
              <a:defRPr sz="1600" b="0" i="0" kern="1200" spc="0" baseline="0">
                <a:solidFill>
                  <a:schemeClr val="tx1"/>
                </a:solidFill>
                <a:latin typeface="+mn-lt"/>
                <a:ea typeface="+mn-ea"/>
                <a:cs typeface="+mn-cs"/>
              </a:defRPr>
            </a:lvl3pPr>
            <a:lvl4pPr marL="1219170" indent="-304792" algn="l" defTabSz="1219170" rtl="0" eaLnBrk="1" latinLnBrk="0" hangingPunct="1">
              <a:spcBef>
                <a:spcPts val="400"/>
              </a:spcBef>
              <a:buClrTx/>
              <a:buSzPct val="100000"/>
              <a:buFont typeface="Arial" pitchFamily="34" charset="0"/>
              <a:buChar char="–"/>
              <a:defRPr sz="1600" b="0" i="0" kern="1200" spc="0" baseline="0">
                <a:solidFill>
                  <a:schemeClr val="tx1"/>
                </a:solidFill>
                <a:latin typeface="+mn-lt"/>
                <a:ea typeface="+mn-ea"/>
                <a:cs typeface="+mn-cs"/>
              </a:defRPr>
            </a:lvl4pPr>
            <a:lvl5pPr marL="1523962" indent="-304792" algn="l" defTabSz="1219170" rtl="0" eaLnBrk="1" latinLnBrk="0" hangingPunct="1">
              <a:spcBef>
                <a:spcPts val="400"/>
              </a:spcBef>
              <a:buClrTx/>
              <a:buSzPct val="100000"/>
              <a:buFont typeface="Arial" pitchFamily="34" charset="0"/>
              <a:buChar char="–"/>
              <a:defRPr sz="1600" b="0" i="0" kern="1200" spc="0" baseline="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1200"/>
              </a:spcBef>
              <a:spcAft>
                <a:spcPts val="0"/>
              </a:spcAft>
              <a:buClr>
                <a:srgbClr val="0460A9"/>
              </a:buClr>
              <a:buSzPct val="100000"/>
              <a:buFont typeface="Wingdings" pitchFamily="2" charset="2"/>
              <a:buNone/>
              <a:tabLst>
                <a:tab pos="5331751" algn="r"/>
                <a:tab pos="10972526" algn="r"/>
              </a:tabLst>
              <a:defRPr/>
            </a:pPr>
            <a:r>
              <a:rPr kumimoji="0" lang="de-DE" sz="1600" b="1" i="0" u="none" strike="noStrike" kern="1200" cap="none" spc="0" normalizeH="0" baseline="0" noProof="0">
                <a:ln>
                  <a:noFill/>
                </a:ln>
                <a:solidFill>
                  <a:srgbClr val="001C4A"/>
                </a:solidFill>
                <a:effectLst/>
                <a:uLnTx/>
                <a:uFillTx/>
                <a:latin typeface="Arial" panose="020B0604020202020204"/>
                <a:ea typeface="+mn-ea"/>
                <a:cs typeface="+mn-cs"/>
              </a:rPr>
              <a:t>What is the approximate worldwide prevalence </a:t>
            </a:r>
            <a:br>
              <a:rPr kumimoji="0" lang="de-DE" sz="1600" b="1" i="0" u="none" strike="noStrike" kern="1200" cap="none" spc="0" normalizeH="0" baseline="0" noProof="0">
                <a:ln>
                  <a:noFill/>
                </a:ln>
                <a:solidFill>
                  <a:srgbClr val="001C4A"/>
                </a:solidFill>
                <a:effectLst/>
                <a:uLnTx/>
                <a:uFillTx/>
                <a:latin typeface="Arial" panose="020B0604020202020204"/>
                <a:ea typeface="+mn-ea"/>
                <a:cs typeface="+mn-cs"/>
              </a:rPr>
            </a:br>
            <a:r>
              <a:rPr kumimoji="0" lang="de-DE" sz="1600" b="1" i="0" u="none" strike="noStrike" kern="1200" cap="none" spc="0" normalizeH="0" baseline="0" noProof="0">
                <a:ln>
                  <a:noFill/>
                </a:ln>
                <a:solidFill>
                  <a:srgbClr val="001C4A"/>
                </a:solidFill>
                <a:effectLst/>
                <a:uLnTx/>
                <a:uFillTx/>
                <a:latin typeface="Arial" panose="020B0604020202020204"/>
                <a:ea typeface="+mn-ea"/>
                <a:cs typeface="+mn-cs"/>
              </a:rPr>
              <a:t>of MS?</a:t>
            </a:r>
          </a:p>
          <a:p>
            <a:pPr marL="342900" marR="0" lvl="0" indent="-342900" algn="l" defTabSz="1219170" rtl="0" eaLnBrk="1" fontAlgn="auto" latinLnBrk="0" hangingPunct="1">
              <a:lnSpc>
                <a:spcPct val="100000"/>
              </a:lnSpc>
              <a:spcBef>
                <a:spcPts val="1200"/>
              </a:spcBef>
              <a:spcAft>
                <a:spcPts val="0"/>
              </a:spcAft>
              <a:buClr>
                <a:srgbClr val="0460A9"/>
              </a:buClr>
              <a:buSzPct val="100000"/>
              <a:buFont typeface="+mj-lt"/>
              <a:buAutoNum type="alphaUcPeriod"/>
              <a:tabLst>
                <a:tab pos="5331751" algn="r"/>
                <a:tab pos="10972526" algn="r"/>
              </a:tabLst>
              <a:defRPr/>
            </a:pPr>
            <a:r>
              <a:rPr kumimoji="0" lang="en-US" sz="1600" b="0" i="0" u="none" strike="noStrike" kern="1200" cap="none" spc="0" normalizeH="0" baseline="0" noProof="0">
                <a:ln>
                  <a:noFill/>
                </a:ln>
                <a:solidFill>
                  <a:srgbClr val="001C4A"/>
                </a:solidFill>
                <a:effectLst/>
                <a:uLnTx/>
                <a:uFillTx/>
                <a:latin typeface="Arial" panose="020B0604020202020204"/>
                <a:ea typeface="+mn-ea"/>
                <a:cs typeface="+mn-cs"/>
              </a:rPr>
              <a:t>2.4 million</a:t>
            </a:r>
          </a:p>
          <a:p>
            <a:pPr marL="342900" marR="0" lvl="0" indent="-342900" algn="l" defTabSz="1219170" rtl="0" eaLnBrk="1" fontAlgn="auto" latinLnBrk="0" hangingPunct="1">
              <a:lnSpc>
                <a:spcPct val="100000"/>
              </a:lnSpc>
              <a:spcBef>
                <a:spcPts val="1200"/>
              </a:spcBef>
              <a:spcAft>
                <a:spcPts val="0"/>
              </a:spcAft>
              <a:buClr>
                <a:srgbClr val="0460A9"/>
              </a:buClr>
              <a:buSzPct val="100000"/>
              <a:buFont typeface="+mj-lt"/>
              <a:buAutoNum type="alphaUcPeriod"/>
              <a:tabLst>
                <a:tab pos="5331751" algn="r"/>
                <a:tab pos="10972526" algn="r"/>
              </a:tabLst>
              <a:defRPr/>
            </a:pPr>
            <a:r>
              <a:rPr kumimoji="0" lang="en-US" sz="1600" b="0" i="0" u="none" strike="noStrike" kern="1200" cap="none" spc="0" normalizeH="0" baseline="0" noProof="0">
                <a:ln>
                  <a:noFill/>
                </a:ln>
                <a:solidFill>
                  <a:srgbClr val="001C4A"/>
                </a:solidFill>
                <a:effectLst/>
                <a:uLnTx/>
                <a:uFillTx/>
                <a:latin typeface="Arial" panose="020B0604020202020204"/>
                <a:ea typeface="+mn-ea"/>
                <a:cs typeface="+mn-cs"/>
              </a:rPr>
              <a:t>2.6 million</a:t>
            </a:r>
          </a:p>
          <a:p>
            <a:pPr marL="342900" marR="0" lvl="0" indent="-342900" algn="l" defTabSz="1219170" rtl="0" eaLnBrk="1" fontAlgn="auto" latinLnBrk="0" hangingPunct="1">
              <a:lnSpc>
                <a:spcPct val="100000"/>
              </a:lnSpc>
              <a:spcBef>
                <a:spcPts val="1200"/>
              </a:spcBef>
              <a:spcAft>
                <a:spcPts val="0"/>
              </a:spcAft>
              <a:buClr>
                <a:srgbClr val="0460A9"/>
              </a:buClr>
              <a:buSzPct val="100000"/>
              <a:buFont typeface="+mj-lt"/>
              <a:buAutoNum type="alphaUcPeriod"/>
              <a:tabLst>
                <a:tab pos="5331751" algn="r"/>
                <a:tab pos="10972526" algn="r"/>
              </a:tabLst>
              <a:defRPr/>
            </a:pPr>
            <a:r>
              <a:rPr kumimoji="0" lang="en-US" sz="1600" b="0" i="0" u="none" strike="noStrike" kern="1200" cap="none" spc="0" normalizeH="0" baseline="0" noProof="0">
                <a:ln>
                  <a:noFill/>
                </a:ln>
                <a:solidFill>
                  <a:srgbClr val="001C4A"/>
                </a:solidFill>
                <a:effectLst/>
                <a:uLnTx/>
                <a:uFillTx/>
                <a:latin typeface="Arial" panose="020B0604020202020204"/>
                <a:ea typeface="+mn-ea"/>
                <a:cs typeface="+mn-cs"/>
              </a:rPr>
              <a:t>2.8 million</a:t>
            </a:r>
          </a:p>
          <a:p>
            <a:pPr marL="342900" marR="0" lvl="0" indent="-342900" algn="l" defTabSz="1219170" rtl="0" eaLnBrk="1" fontAlgn="auto" latinLnBrk="0" hangingPunct="1">
              <a:lnSpc>
                <a:spcPct val="100000"/>
              </a:lnSpc>
              <a:spcBef>
                <a:spcPts val="1200"/>
              </a:spcBef>
              <a:spcAft>
                <a:spcPts val="0"/>
              </a:spcAft>
              <a:buClr>
                <a:srgbClr val="0460A9"/>
              </a:buClr>
              <a:buSzPct val="100000"/>
              <a:buFont typeface="+mj-lt"/>
              <a:buAutoNum type="alphaUcPeriod"/>
              <a:tabLst>
                <a:tab pos="5331751" algn="r"/>
                <a:tab pos="10972526" algn="r"/>
              </a:tabLst>
              <a:defRPr/>
            </a:pPr>
            <a:r>
              <a:rPr kumimoji="0" lang="en-US" sz="1600" b="0" i="0" u="none" strike="noStrike" kern="1200" cap="none" spc="0" normalizeH="0" baseline="0" noProof="0">
                <a:ln>
                  <a:noFill/>
                </a:ln>
                <a:solidFill>
                  <a:srgbClr val="000000"/>
                </a:solidFill>
                <a:effectLst/>
                <a:uLnTx/>
                <a:uFillTx/>
                <a:latin typeface="Arial" panose="020B0604020202020204"/>
                <a:ea typeface="+mn-ea"/>
                <a:cs typeface="+mn-cs"/>
              </a:rPr>
              <a:t>3 million</a:t>
            </a:r>
          </a:p>
          <a:p>
            <a:pPr marL="342900" marR="0" lvl="0" indent="-342900" algn="l" defTabSz="1219170" rtl="0" eaLnBrk="1" fontAlgn="auto" latinLnBrk="0" hangingPunct="1">
              <a:lnSpc>
                <a:spcPct val="100000"/>
              </a:lnSpc>
              <a:spcBef>
                <a:spcPts val="1200"/>
              </a:spcBef>
              <a:spcAft>
                <a:spcPts val="0"/>
              </a:spcAft>
              <a:buClr>
                <a:srgbClr val="0460A9"/>
              </a:buClr>
              <a:buSzPct val="100000"/>
              <a:buFont typeface="+mj-lt"/>
              <a:buAutoNum type="alphaUcPeriod"/>
              <a:tabLst>
                <a:tab pos="5331751" algn="r"/>
                <a:tab pos="10972526" algn="r"/>
              </a:tabLst>
              <a:defRPr/>
            </a:pPr>
            <a:endParaRPr kumimoji="0" lang="en-US" sz="16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6" name="Content Placeholder 4">
            <a:extLst>
              <a:ext uri="{FF2B5EF4-FFF2-40B4-BE49-F238E27FC236}">
                <a16:creationId xmlns:a16="http://schemas.microsoft.com/office/drawing/2014/main" id="{D4EC1607-A859-6FDF-707F-EF6E463C38C9}"/>
              </a:ext>
            </a:extLst>
          </p:cNvPr>
          <p:cNvSpPr txBox="1">
            <a:spLocks/>
          </p:cNvSpPr>
          <p:nvPr/>
        </p:nvSpPr>
        <p:spPr>
          <a:xfrm>
            <a:off x="6490056" y="1177774"/>
            <a:ext cx="4964958" cy="4618800"/>
          </a:xfrm>
          <a:prstGeom prst="rect">
            <a:avLst/>
          </a:prstGeom>
        </p:spPr>
        <p:txBody>
          <a:bodyPr vert="horz" lIns="0" tIns="0" rIns="0" bIns="0" spcCol="182880" rtlCol="0">
            <a:normAutofit/>
          </a:bodyPr>
          <a:lstStyle>
            <a:lvl1pPr marL="304792" indent="-304792" algn="l" defTabSz="1219170" rtl="0" eaLnBrk="1" latinLnBrk="0" hangingPunct="1">
              <a:spcBef>
                <a:spcPts val="1200"/>
              </a:spcBef>
              <a:buClr>
                <a:schemeClr val="accent2"/>
              </a:buClr>
              <a:buSzPct val="100000"/>
              <a:buFont typeface="Wingdings" pitchFamily="2" charset="2"/>
              <a:buChar char="§"/>
              <a:tabLst>
                <a:tab pos="5331751" algn="r"/>
                <a:tab pos="10972526" algn="r"/>
              </a:tabLst>
              <a:defRPr sz="1600" b="0" i="0" kern="1200" spc="0" baseline="0">
                <a:solidFill>
                  <a:schemeClr val="tx1"/>
                </a:solidFill>
                <a:latin typeface="+mn-lt"/>
                <a:ea typeface="+mn-ea"/>
                <a:cs typeface="+mn-cs"/>
              </a:defRPr>
            </a:lvl1pPr>
            <a:lvl2pPr marL="609585" indent="-304792" algn="l" defTabSz="1219170" rtl="0" eaLnBrk="1" latinLnBrk="0" hangingPunct="1">
              <a:spcBef>
                <a:spcPts val="400"/>
              </a:spcBef>
              <a:buClrTx/>
              <a:buSzPct val="100000"/>
              <a:buFont typeface="Arial" pitchFamily="34" charset="0"/>
              <a:buChar char="–"/>
              <a:defRPr sz="1600" b="0" i="0" kern="1200" spc="0" baseline="0">
                <a:solidFill>
                  <a:schemeClr val="tx1"/>
                </a:solidFill>
                <a:latin typeface="+mn-lt"/>
                <a:ea typeface="+mn-ea"/>
                <a:cs typeface="+mn-cs"/>
              </a:defRPr>
            </a:lvl2pPr>
            <a:lvl3pPr marL="914377" indent="-304792" algn="l" defTabSz="1219170" rtl="0" eaLnBrk="1" latinLnBrk="0" hangingPunct="1">
              <a:spcBef>
                <a:spcPts val="400"/>
              </a:spcBef>
              <a:buClrTx/>
              <a:buSzPct val="100000"/>
              <a:buFont typeface="Arial" pitchFamily="34" charset="0"/>
              <a:buChar char="–"/>
              <a:defRPr sz="1600" b="0" i="0" kern="1200" spc="0" baseline="0">
                <a:solidFill>
                  <a:schemeClr val="tx1"/>
                </a:solidFill>
                <a:latin typeface="+mn-lt"/>
                <a:ea typeface="+mn-ea"/>
                <a:cs typeface="+mn-cs"/>
              </a:defRPr>
            </a:lvl3pPr>
            <a:lvl4pPr marL="1219170" indent="-304792" algn="l" defTabSz="1219170" rtl="0" eaLnBrk="1" latinLnBrk="0" hangingPunct="1">
              <a:spcBef>
                <a:spcPts val="400"/>
              </a:spcBef>
              <a:buClrTx/>
              <a:buSzPct val="100000"/>
              <a:buFont typeface="Arial" pitchFamily="34" charset="0"/>
              <a:buChar char="–"/>
              <a:defRPr sz="1600" b="0" i="0" kern="1200" spc="0" baseline="0">
                <a:solidFill>
                  <a:schemeClr val="tx1"/>
                </a:solidFill>
                <a:latin typeface="+mn-lt"/>
                <a:ea typeface="+mn-ea"/>
                <a:cs typeface="+mn-cs"/>
              </a:defRPr>
            </a:lvl4pPr>
            <a:lvl5pPr marL="1523962" indent="-304792" algn="l" defTabSz="1219170" rtl="0" eaLnBrk="1" latinLnBrk="0" hangingPunct="1">
              <a:spcBef>
                <a:spcPts val="400"/>
              </a:spcBef>
              <a:buClrTx/>
              <a:buSzPct val="100000"/>
              <a:buFont typeface="Arial" pitchFamily="34" charset="0"/>
              <a:buChar char="–"/>
              <a:defRPr sz="1600" b="0" i="0" kern="1200" spc="0" baseline="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1200"/>
              </a:spcBef>
              <a:spcAft>
                <a:spcPts val="0"/>
              </a:spcAft>
              <a:buClr>
                <a:srgbClr val="0460A9"/>
              </a:buClr>
              <a:buSzPct val="100000"/>
              <a:buFont typeface="Wingdings" pitchFamily="2" charset="2"/>
              <a:buNone/>
              <a:tabLst>
                <a:tab pos="5331751" algn="r"/>
                <a:tab pos="10972526" algn="r"/>
              </a:tabLst>
              <a:defRPr/>
            </a:pPr>
            <a:r>
              <a:rPr kumimoji="0" lang="en-US" sz="1600" b="1" i="0" u="none" strike="noStrike" kern="1200" cap="none" spc="0" normalizeH="0" baseline="0" noProof="0">
                <a:ln>
                  <a:noFill/>
                </a:ln>
                <a:solidFill>
                  <a:srgbClr val="000000"/>
                </a:solidFill>
                <a:effectLst/>
                <a:uLnTx/>
                <a:uFillTx/>
                <a:latin typeface="Arial" panose="020B0604020202020204"/>
                <a:ea typeface="+mn-ea"/>
                <a:cs typeface="+mn-cs"/>
              </a:rPr>
              <a:t>What is considered the mainstay of MS treatment?</a:t>
            </a:r>
            <a:endParaRPr kumimoji="0" lang="en-US" sz="1200" b="1" i="0" u="none" strike="noStrike" kern="1200" cap="none" spc="0" normalizeH="0" baseline="0" noProof="0">
              <a:ln>
                <a:noFill/>
              </a:ln>
              <a:solidFill>
                <a:srgbClr val="000000"/>
              </a:solidFill>
              <a:effectLst/>
              <a:uLnTx/>
              <a:uFillTx/>
              <a:latin typeface="Arial" panose="020B0604020202020204"/>
              <a:ea typeface="+mn-ea"/>
              <a:cs typeface="+mn-cs"/>
            </a:endParaRPr>
          </a:p>
          <a:p>
            <a:pPr marL="342900" marR="0" lvl="0" indent="-342900" algn="l" defTabSz="1219170" rtl="0" eaLnBrk="1" fontAlgn="auto" latinLnBrk="0" hangingPunct="1">
              <a:lnSpc>
                <a:spcPct val="100000"/>
              </a:lnSpc>
              <a:spcBef>
                <a:spcPts val="1200"/>
              </a:spcBef>
              <a:spcAft>
                <a:spcPts val="0"/>
              </a:spcAft>
              <a:buClr>
                <a:srgbClr val="0460A9"/>
              </a:buClr>
              <a:buSzPct val="100000"/>
              <a:buFont typeface="+mj-lt"/>
              <a:buAutoNum type="alphaUcPeriod"/>
              <a:tabLst>
                <a:tab pos="5331751" algn="r"/>
                <a:tab pos="10972526" algn="r"/>
              </a:tabLst>
              <a:defRPr/>
            </a:pPr>
            <a:r>
              <a:rPr kumimoji="0" lang="en-US" sz="1600" b="0" i="0" u="none" strike="noStrike" kern="1200" cap="none" spc="0" normalizeH="0" baseline="0" noProof="0">
                <a:ln>
                  <a:noFill/>
                </a:ln>
                <a:effectLst/>
                <a:uLnTx/>
                <a:uFillTx/>
                <a:latin typeface="Arial" panose="020B0604020202020204"/>
                <a:ea typeface="+mn-ea"/>
                <a:cs typeface="+mn-cs"/>
              </a:rPr>
              <a:t>Corticosteroids</a:t>
            </a:r>
          </a:p>
          <a:p>
            <a:pPr marL="342900" marR="0" lvl="0" indent="-342900" algn="l" defTabSz="1219170" rtl="0" eaLnBrk="1" fontAlgn="auto" latinLnBrk="0" hangingPunct="1">
              <a:lnSpc>
                <a:spcPct val="100000"/>
              </a:lnSpc>
              <a:spcBef>
                <a:spcPts val="1200"/>
              </a:spcBef>
              <a:spcAft>
                <a:spcPts val="0"/>
              </a:spcAft>
              <a:buClr>
                <a:srgbClr val="0460A9"/>
              </a:buClr>
              <a:buSzPct val="100000"/>
              <a:buFont typeface="+mj-lt"/>
              <a:buAutoNum type="alphaUcPeriod"/>
              <a:tabLst>
                <a:tab pos="5331751" algn="r"/>
                <a:tab pos="10972526" algn="r"/>
              </a:tabLst>
              <a:defRPr/>
            </a:pPr>
            <a:r>
              <a:rPr kumimoji="0" lang="en-US" sz="1600" b="0" i="0" u="none" strike="noStrike" kern="1200" cap="none" spc="0" normalizeH="0" baseline="0" noProof="0">
                <a:ln>
                  <a:noFill/>
                </a:ln>
                <a:effectLst/>
                <a:uLnTx/>
                <a:uFillTx/>
                <a:latin typeface="Arial" panose="020B0604020202020204"/>
                <a:ea typeface="+mn-ea"/>
                <a:cs typeface="+mn-cs"/>
              </a:rPr>
              <a:t>Disease-modifying therapies</a:t>
            </a:r>
          </a:p>
          <a:p>
            <a:pPr marL="342900" marR="0" lvl="0" indent="-342900" algn="l" defTabSz="1219170" rtl="0" eaLnBrk="1" fontAlgn="auto" latinLnBrk="0" hangingPunct="1">
              <a:lnSpc>
                <a:spcPct val="100000"/>
              </a:lnSpc>
              <a:spcBef>
                <a:spcPts val="1200"/>
              </a:spcBef>
              <a:spcAft>
                <a:spcPts val="0"/>
              </a:spcAft>
              <a:buClr>
                <a:srgbClr val="0460A9"/>
              </a:buClr>
              <a:buSzPct val="100000"/>
              <a:buFont typeface="+mj-lt"/>
              <a:buAutoNum type="alphaUcPeriod"/>
              <a:tabLst>
                <a:tab pos="5331751" algn="r"/>
                <a:tab pos="10972526" algn="r"/>
              </a:tabLst>
              <a:defRPr/>
            </a:pPr>
            <a:r>
              <a:rPr kumimoji="0" lang="en-US" sz="1600" b="0" i="0" u="none" strike="noStrike" kern="1200" cap="none" spc="0" normalizeH="0" baseline="0" noProof="0">
                <a:ln>
                  <a:noFill/>
                </a:ln>
                <a:effectLst/>
                <a:uLnTx/>
                <a:uFillTx/>
                <a:latin typeface="Arial" panose="020B0604020202020204"/>
                <a:ea typeface="+mn-ea"/>
                <a:cs typeface="+mn-cs"/>
              </a:rPr>
              <a:t>Supportive care</a:t>
            </a:r>
          </a:p>
          <a:p>
            <a:pPr marL="342900" marR="0" lvl="0" indent="-342900" algn="l" defTabSz="1219170" rtl="0" eaLnBrk="1" fontAlgn="auto" latinLnBrk="0" hangingPunct="1">
              <a:lnSpc>
                <a:spcPct val="100000"/>
              </a:lnSpc>
              <a:spcBef>
                <a:spcPts val="1200"/>
              </a:spcBef>
              <a:spcAft>
                <a:spcPts val="0"/>
              </a:spcAft>
              <a:buClr>
                <a:srgbClr val="0460A9"/>
              </a:buClr>
              <a:buSzPct val="100000"/>
              <a:buFont typeface="+mj-lt"/>
              <a:buAutoNum type="alphaUcPeriod"/>
              <a:tabLst>
                <a:tab pos="5331751" algn="r"/>
                <a:tab pos="10972526" algn="r"/>
              </a:tabLst>
              <a:defRPr/>
            </a:pPr>
            <a:r>
              <a:rPr lang="en-US" sz="1600">
                <a:latin typeface="Arial" panose="020B0604020202020204"/>
              </a:rPr>
              <a:t>Psychological therapy</a:t>
            </a:r>
            <a:endParaRPr kumimoji="0" lang="en-US" sz="1600" b="0" i="0" u="none" strike="noStrike" kern="1200" cap="none" spc="0" normalizeH="0" baseline="0" noProof="0">
              <a:ln>
                <a:noFill/>
              </a:ln>
              <a:solidFill>
                <a:srgbClr val="000000"/>
              </a:solidFill>
              <a:effectLst/>
              <a:uLnTx/>
              <a:uFillTx/>
              <a:latin typeface="Arial" panose="020B0604020202020204"/>
              <a:ea typeface="+mn-ea"/>
              <a:cs typeface="+mn-cs"/>
            </a:endParaRPr>
          </a:p>
          <a:p>
            <a:pPr marL="342900" marR="0" lvl="0" indent="-342900" algn="l" defTabSz="1219170" rtl="0" eaLnBrk="1" fontAlgn="auto" latinLnBrk="0" hangingPunct="1">
              <a:lnSpc>
                <a:spcPct val="100000"/>
              </a:lnSpc>
              <a:spcBef>
                <a:spcPts val="1200"/>
              </a:spcBef>
              <a:spcAft>
                <a:spcPts val="0"/>
              </a:spcAft>
              <a:buClr>
                <a:srgbClr val="0460A9"/>
              </a:buClr>
              <a:buSzPct val="100000"/>
              <a:buFont typeface="+mj-lt"/>
              <a:buAutoNum type="alphaUcPeriod"/>
              <a:tabLst>
                <a:tab pos="5331751" algn="r"/>
                <a:tab pos="10972526" algn="r"/>
              </a:tabLst>
              <a:defRPr/>
            </a:pPr>
            <a:endParaRPr kumimoji="0" lang="en-US" sz="1600" b="0" i="0" u="none" strike="noStrike" kern="1200" cap="none" spc="0" normalizeH="0" baseline="0" noProof="0">
              <a:ln>
                <a:noFill/>
              </a:ln>
              <a:solidFill>
                <a:srgbClr val="001C4A"/>
              </a:solidFill>
              <a:effectLst/>
              <a:uLnTx/>
              <a:uFillTx/>
              <a:latin typeface="Arial" panose="020B0604020202020204"/>
              <a:ea typeface="+mn-ea"/>
              <a:cs typeface="+mn-cs"/>
            </a:endParaRPr>
          </a:p>
        </p:txBody>
      </p:sp>
      <p:sp>
        <p:nvSpPr>
          <p:cNvPr id="3" name="Footer Placeholder 2">
            <a:extLst>
              <a:ext uri="{FF2B5EF4-FFF2-40B4-BE49-F238E27FC236}">
                <a16:creationId xmlns:a16="http://schemas.microsoft.com/office/drawing/2014/main" id="{01E6A2B8-78C1-3BB9-2467-B2FB9FFD1CDB}"/>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1C59B5"/>
                </a:solidFill>
                <a:effectLst/>
                <a:uLnTx/>
                <a:uFillTx/>
                <a:latin typeface="Arial" panose="020B0604020202020204"/>
                <a:ea typeface="+mn-ea"/>
                <a:cs typeface="+mn-cs"/>
              </a:rPr>
              <a:t>Educational use only</a:t>
            </a:r>
          </a:p>
        </p:txBody>
      </p:sp>
      <p:sp>
        <p:nvSpPr>
          <p:cNvPr id="4" name="Slide Number Placeholder 3">
            <a:extLst>
              <a:ext uri="{FF2B5EF4-FFF2-40B4-BE49-F238E27FC236}">
                <a16:creationId xmlns:a16="http://schemas.microsoft.com/office/drawing/2014/main" id="{DEA5209A-404A-BF67-9AF4-2B149950D90A}"/>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31C51CB-94C2-40E2-B070-08CEE3D6A386}" type="slidenum">
              <a:rPr kumimoji="0" lang="en-GB" sz="800" b="1" i="0" u="none" strike="noStrike" kern="1200" cap="none" spc="0" normalizeH="0" baseline="0" noProof="0" smtClean="0">
                <a:ln>
                  <a:noFill/>
                </a:ln>
                <a:solidFill>
                  <a:srgbClr val="1C59B5"/>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a:ln>
                <a:noFill/>
              </a:ln>
              <a:solidFill>
                <a:srgbClr val="1C59B5"/>
              </a:solidFill>
              <a:effectLst/>
              <a:uLnTx/>
              <a:uFillTx/>
              <a:latin typeface="Arial" panose="020B0604020202020204"/>
              <a:ea typeface="+mn-ea"/>
              <a:cs typeface="+mn-cs"/>
            </a:endParaRPr>
          </a:p>
        </p:txBody>
      </p:sp>
      <p:sp>
        <p:nvSpPr>
          <p:cNvPr id="5" name="Title 4">
            <a:extLst>
              <a:ext uri="{FF2B5EF4-FFF2-40B4-BE49-F238E27FC236}">
                <a16:creationId xmlns:a16="http://schemas.microsoft.com/office/drawing/2014/main" id="{76A3FD83-BFE4-EA29-A277-B1719A0AB706}"/>
              </a:ext>
            </a:extLst>
          </p:cNvPr>
          <p:cNvSpPr>
            <a:spLocks noGrp="1"/>
          </p:cNvSpPr>
          <p:nvPr>
            <p:ph type="title"/>
          </p:nvPr>
        </p:nvSpPr>
        <p:spPr/>
        <p:txBody>
          <a:bodyPr/>
          <a:lstStyle/>
          <a:p>
            <a:r>
              <a:rPr lang="en-GB"/>
              <a:t>Knowledge check </a:t>
            </a:r>
            <a:r>
              <a:rPr lang="en-GB" sz="2800" i="1"/>
              <a:t>(move to the next slide for answers)</a:t>
            </a:r>
            <a:endParaRPr lang="en-US"/>
          </a:p>
        </p:txBody>
      </p:sp>
      <p:sp>
        <p:nvSpPr>
          <p:cNvPr id="6" name="Text Placeholder 5">
            <a:extLst>
              <a:ext uri="{FF2B5EF4-FFF2-40B4-BE49-F238E27FC236}">
                <a16:creationId xmlns:a16="http://schemas.microsoft.com/office/drawing/2014/main" id="{666E5C66-CA7A-39EF-E0F4-3CBE5E008F8C}"/>
              </a:ext>
            </a:extLst>
          </p:cNvPr>
          <p:cNvSpPr>
            <a:spLocks noGrp="1"/>
          </p:cNvSpPr>
          <p:nvPr>
            <p:ph type="body" sz="quarter" idx="13"/>
          </p:nvPr>
        </p:nvSpPr>
        <p:spPr/>
        <p:txBody>
          <a:bodyPr/>
          <a:lstStyle/>
          <a:p>
            <a:r>
              <a:rPr lang="en-GB"/>
              <a:t>DMT, disease modifying therapy; HET, high efficacy therapy; MS, multiple sclerosis.</a:t>
            </a:r>
            <a:endParaRPr lang="en-US"/>
          </a:p>
        </p:txBody>
      </p:sp>
      <p:sp>
        <p:nvSpPr>
          <p:cNvPr id="7" name="Content Placeholder 4">
            <a:extLst>
              <a:ext uri="{FF2B5EF4-FFF2-40B4-BE49-F238E27FC236}">
                <a16:creationId xmlns:a16="http://schemas.microsoft.com/office/drawing/2014/main" id="{F59B2A6E-EAEA-9AE0-743F-28D03195310B}"/>
              </a:ext>
            </a:extLst>
          </p:cNvPr>
          <p:cNvSpPr txBox="1">
            <a:spLocks/>
          </p:cNvSpPr>
          <p:nvPr/>
        </p:nvSpPr>
        <p:spPr>
          <a:xfrm>
            <a:off x="622309" y="1270207"/>
            <a:ext cx="3321916" cy="4618800"/>
          </a:xfrm>
          <a:prstGeom prst="rect">
            <a:avLst/>
          </a:prstGeom>
        </p:spPr>
        <p:txBody>
          <a:bodyPr vert="horz" lIns="0" tIns="0" rIns="0" bIns="0" spcCol="182880" rtlCol="0">
            <a:normAutofit/>
          </a:bodyPr>
          <a:lstStyle>
            <a:lvl1pPr marL="304792" indent="-304792" algn="l" defTabSz="1219170" rtl="0" eaLnBrk="1" latinLnBrk="0" hangingPunct="1">
              <a:spcBef>
                <a:spcPts val="1200"/>
              </a:spcBef>
              <a:buClr>
                <a:schemeClr val="accent2"/>
              </a:buClr>
              <a:buSzPct val="100000"/>
              <a:buFont typeface="Wingdings" pitchFamily="2" charset="2"/>
              <a:buChar char="§"/>
              <a:tabLst>
                <a:tab pos="5331751" algn="r"/>
                <a:tab pos="10972526" algn="r"/>
              </a:tabLst>
              <a:defRPr sz="1600" b="0" i="0" kern="1200" spc="0" baseline="0">
                <a:solidFill>
                  <a:schemeClr val="tx1"/>
                </a:solidFill>
                <a:latin typeface="+mn-lt"/>
                <a:ea typeface="+mn-ea"/>
                <a:cs typeface="+mn-cs"/>
              </a:defRPr>
            </a:lvl1pPr>
            <a:lvl2pPr marL="609585" indent="-304792" algn="l" defTabSz="1219170" rtl="0" eaLnBrk="1" latinLnBrk="0" hangingPunct="1">
              <a:spcBef>
                <a:spcPts val="400"/>
              </a:spcBef>
              <a:buClrTx/>
              <a:buSzPct val="100000"/>
              <a:buFont typeface="Arial" pitchFamily="34" charset="0"/>
              <a:buChar char="–"/>
              <a:defRPr sz="1600" b="0" i="0" kern="1200" spc="0" baseline="0">
                <a:solidFill>
                  <a:schemeClr val="tx1"/>
                </a:solidFill>
                <a:latin typeface="+mn-lt"/>
                <a:ea typeface="+mn-ea"/>
                <a:cs typeface="+mn-cs"/>
              </a:defRPr>
            </a:lvl2pPr>
            <a:lvl3pPr marL="914377" indent="-304792" algn="l" defTabSz="1219170" rtl="0" eaLnBrk="1" latinLnBrk="0" hangingPunct="1">
              <a:spcBef>
                <a:spcPts val="400"/>
              </a:spcBef>
              <a:buClrTx/>
              <a:buSzPct val="100000"/>
              <a:buFont typeface="Arial" pitchFamily="34" charset="0"/>
              <a:buChar char="–"/>
              <a:defRPr sz="1600" b="0" i="0" kern="1200" spc="0" baseline="0">
                <a:solidFill>
                  <a:schemeClr val="tx1"/>
                </a:solidFill>
                <a:latin typeface="+mn-lt"/>
                <a:ea typeface="+mn-ea"/>
                <a:cs typeface="+mn-cs"/>
              </a:defRPr>
            </a:lvl3pPr>
            <a:lvl4pPr marL="1219170" indent="-304792" algn="l" defTabSz="1219170" rtl="0" eaLnBrk="1" latinLnBrk="0" hangingPunct="1">
              <a:spcBef>
                <a:spcPts val="400"/>
              </a:spcBef>
              <a:buClrTx/>
              <a:buSzPct val="100000"/>
              <a:buFont typeface="Arial" pitchFamily="34" charset="0"/>
              <a:buChar char="–"/>
              <a:defRPr sz="1600" b="0" i="0" kern="1200" spc="0" baseline="0">
                <a:solidFill>
                  <a:schemeClr val="tx1"/>
                </a:solidFill>
                <a:latin typeface="+mn-lt"/>
                <a:ea typeface="+mn-ea"/>
                <a:cs typeface="+mn-cs"/>
              </a:defRPr>
            </a:lvl4pPr>
            <a:lvl5pPr marL="1523962" indent="-304792" algn="l" defTabSz="1219170" rtl="0" eaLnBrk="1" latinLnBrk="0" hangingPunct="1">
              <a:spcBef>
                <a:spcPts val="400"/>
              </a:spcBef>
              <a:buClrTx/>
              <a:buSzPct val="100000"/>
              <a:buFont typeface="Arial" pitchFamily="34" charset="0"/>
              <a:buChar char="–"/>
              <a:defRPr sz="1600" b="0" i="0" kern="1200" spc="0" baseline="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342900" marR="0" lvl="0" indent="-342900" algn="l" defTabSz="1219170" rtl="0" eaLnBrk="1" fontAlgn="auto" latinLnBrk="0" hangingPunct="1">
              <a:lnSpc>
                <a:spcPct val="100000"/>
              </a:lnSpc>
              <a:spcBef>
                <a:spcPts val="1200"/>
              </a:spcBef>
              <a:spcAft>
                <a:spcPts val="0"/>
              </a:spcAft>
              <a:buClr>
                <a:srgbClr val="0460A9"/>
              </a:buClr>
              <a:buSzPct val="100000"/>
              <a:buFont typeface="+mj-lt"/>
              <a:buAutoNum type="alphaUcPeriod"/>
              <a:tabLst>
                <a:tab pos="5331751" algn="r"/>
                <a:tab pos="10972526" algn="r"/>
              </a:tabLst>
              <a:defRPr/>
            </a:pPr>
            <a:endParaRPr kumimoji="0" lang="en-US" sz="1600" b="0" i="0" u="none" strike="noStrike" kern="1200" cap="none" spc="0" normalizeH="0" baseline="0" noProof="0">
              <a:ln>
                <a:noFill/>
              </a:ln>
              <a:solidFill>
                <a:srgbClr val="000000"/>
              </a:solidFill>
              <a:effectLst/>
              <a:uLnTx/>
              <a:uFillTx/>
              <a:latin typeface="Arial" panose="020B0604020202020204"/>
              <a:ea typeface="+mn-ea"/>
              <a:cs typeface="+mn-cs"/>
            </a:endParaRPr>
          </a:p>
        </p:txBody>
      </p:sp>
      <p:cxnSp>
        <p:nvCxnSpPr>
          <p:cNvPr id="13" name="Straight Connector 12">
            <a:extLst>
              <a:ext uri="{FF2B5EF4-FFF2-40B4-BE49-F238E27FC236}">
                <a16:creationId xmlns:a16="http://schemas.microsoft.com/office/drawing/2014/main" id="{A6B5841E-D5C8-0AE0-E7FF-6A62DB326987}"/>
              </a:ext>
            </a:extLst>
          </p:cNvPr>
          <p:cNvCxnSpPr>
            <a:cxnSpLocks/>
          </p:cNvCxnSpPr>
          <p:nvPr/>
        </p:nvCxnSpPr>
        <p:spPr>
          <a:xfrm>
            <a:off x="6075866" y="1273174"/>
            <a:ext cx="0" cy="44280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71285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4">
            <a:extLst>
              <a:ext uri="{FF2B5EF4-FFF2-40B4-BE49-F238E27FC236}">
                <a16:creationId xmlns:a16="http://schemas.microsoft.com/office/drawing/2014/main" id="{9E1744F0-C7EF-F0BB-7057-7FA34FF48F8A}"/>
              </a:ext>
            </a:extLst>
          </p:cNvPr>
          <p:cNvSpPr txBox="1">
            <a:spLocks/>
          </p:cNvSpPr>
          <p:nvPr/>
        </p:nvSpPr>
        <p:spPr>
          <a:xfrm>
            <a:off x="707316" y="1177774"/>
            <a:ext cx="5079855" cy="4618800"/>
          </a:xfrm>
          <a:prstGeom prst="rect">
            <a:avLst/>
          </a:prstGeom>
        </p:spPr>
        <p:txBody>
          <a:bodyPr vert="horz" lIns="0" tIns="0" rIns="0" bIns="0" spcCol="182880" rtlCol="0">
            <a:normAutofit/>
          </a:bodyPr>
          <a:lstStyle>
            <a:lvl1pPr marL="304792" indent="-304792" algn="l" defTabSz="1219170" rtl="0" eaLnBrk="1" latinLnBrk="0" hangingPunct="1">
              <a:spcBef>
                <a:spcPts val="1200"/>
              </a:spcBef>
              <a:buClr>
                <a:schemeClr val="accent2"/>
              </a:buClr>
              <a:buSzPct val="100000"/>
              <a:buFont typeface="Wingdings" pitchFamily="2" charset="2"/>
              <a:buChar char="§"/>
              <a:tabLst>
                <a:tab pos="5331751" algn="r"/>
                <a:tab pos="10972526" algn="r"/>
              </a:tabLst>
              <a:defRPr sz="1600" b="0" i="0" kern="1200" spc="0" baseline="0">
                <a:solidFill>
                  <a:schemeClr val="tx1"/>
                </a:solidFill>
                <a:latin typeface="+mn-lt"/>
                <a:ea typeface="+mn-ea"/>
                <a:cs typeface="+mn-cs"/>
              </a:defRPr>
            </a:lvl1pPr>
            <a:lvl2pPr marL="609585" indent="-304792" algn="l" defTabSz="1219170" rtl="0" eaLnBrk="1" latinLnBrk="0" hangingPunct="1">
              <a:spcBef>
                <a:spcPts val="400"/>
              </a:spcBef>
              <a:buClrTx/>
              <a:buSzPct val="100000"/>
              <a:buFont typeface="Arial" pitchFamily="34" charset="0"/>
              <a:buChar char="–"/>
              <a:defRPr sz="1600" b="0" i="0" kern="1200" spc="0" baseline="0">
                <a:solidFill>
                  <a:schemeClr val="tx1"/>
                </a:solidFill>
                <a:latin typeface="+mn-lt"/>
                <a:ea typeface="+mn-ea"/>
                <a:cs typeface="+mn-cs"/>
              </a:defRPr>
            </a:lvl2pPr>
            <a:lvl3pPr marL="914377" indent="-304792" algn="l" defTabSz="1219170" rtl="0" eaLnBrk="1" latinLnBrk="0" hangingPunct="1">
              <a:spcBef>
                <a:spcPts val="400"/>
              </a:spcBef>
              <a:buClrTx/>
              <a:buSzPct val="100000"/>
              <a:buFont typeface="Arial" pitchFamily="34" charset="0"/>
              <a:buChar char="–"/>
              <a:defRPr sz="1600" b="0" i="0" kern="1200" spc="0" baseline="0">
                <a:solidFill>
                  <a:schemeClr val="tx1"/>
                </a:solidFill>
                <a:latin typeface="+mn-lt"/>
                <a:ea typeface="+mn-ea"/>
                <a:cs typeface="+mn-cs"/>
              </a:defRPr>
            </a:lvl3pPr>
            <a:lvl4pPr marL="1219170" indent="-304792" algn="l" defTabSz="1219170" rtl="0" eaLnBrk="1" latinLnBrk="0" hangingPunct="1">
              <a:spcBef>
                <a:spcPts val="400"/>
              </a:spcBef>
              <a:buClrTx/>
              <a:buSzPct val="100000"/>
              <a:buFont typeface="Arial" pitchFamily="34" charset="0"/>
              <a:buChar char="–"/>
              <a:defRPr sz="1600" b="0" i="0" kern="1200" spc="0" baseline="0">
                <a:solidFill>
                  <a:schemeClr val="tx1"/>
                </a:solidFill>
                <a:latin typeface="+mn-lt"/>
                <a:ea typeface="+mn-ea"/>
                <a:cs typeface="+mn-cs"/>
              </a:defRPr>
            </a:lvl4pPr>
            <a:lvl5pPr marL="1523962" indent="-304792" algn="l" defTabSz="1219170" rtl="0" eaLnBrk="1" latinLnBrk="0" hangingPunct="1">
              <a:spcBef>
                <a:spcPts val="400"/>
              </a:spcBef>
              <a:buClrTx/>
              <a:buSzPct val="100000"/>
              <a:buFont typeface="Arial" pitchFamily="34" charset="0"/>
              <a:buChar char="–"/>
              <a:defRPr sz="1600" b="0" i="0" kern="1200" spc="0" baseline="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1200"/>
              </a:spcBef>
              <a:spcAft>
                <a:spcPts val="0"/>
              </a:spcAft>
              <a:buClr>
                <a:srgbClr val="0460A9"/>
              </a:buClr>
              <a:buSzPct val="100000"/>
              <a:buFont typeface="Wingdings" pitchFamily="2" charset="2"/>
              <a:buNone/>
              <a:tabLst>
                <a:tab pos="5331751" algn="r"/>
                <a:tab pos="10972526" algn="r"/>
              </a:tabLst>
              <a:defRPr/>
            </a:pPr>
            <a:r>
              <a:rPr kumimoji="0" lang="de-DE" sz="1600" b="1" i="0" u="none" strike="noStrike" kern="1200" cap="none" spc="0" normalizeH="0" baseline="0" noProof="0">
                <a:ln>
                  <a:noFill/>
                </a:ln>
                <a:solidFill>
                  <a:srgbClr val="001C4A"/>
                </a:solidFill>
                <a:effectLst/>
                <a:uLnTx/>
                <a:uFillTx/>
                <a:latin typeface="Arial" panose="020B0604020202020204"/>
                <a:ea typeface="+mn-ea"/>
                <a:cs typeface="+mn-cs"/>
              </a:rPr>
              <a:t>What is the approximate worldwide prevalence </a:t>
            </a:r>
            <a:br>
              <a:rPr kumimoji="0" lang="de-DE" sz="1600" b="1" i="0" u="none" strike="noStrike" kern="1200" cap="none" spc="0" normalizeH="0" baseline="0" noProof="0">
                <a:ln>
                  <a:noFill/>
                </a:ln>
                <a:solidFill>
                  <a:srgbClr val="001C4A"/>
                </a:solidFill>
                <a:effectLst/>
                <a:uLnTx/>
                <a:uFillTx/>
                <a:latin typeface="Arial" panose="020B0604020202020204"/>
                <a:ea typeface="+mn-ea"/>
                <a:cs typeface="+mn-cs"/>
              </a:rPr>
            </a:br>
            <a:r>
              <a:rPr kumimoji="0" lang="de-DE" sz="1600" b="1" i="0" u="none" strike="noStrike" kern="1200" cap="none" spc="0" normalizeH="0" baseline="0" noProof="0">
                <a:ln>
                  <a:noFill/>
                </a:ln>
                <a:solidFill>
                  <a:srgbClr val="001C4A"/>
                </a:solidFill>
                <a:effectLst/>
                <a:uLnTx/>
                <a:uFillTx/>
                <a:latin typeface="Arial" panose="020B0604020202020204"/>
                <a:ea typeface="+mn-ea"/>
                <a:cs typeface="+mn-cs"/>
              </a:rPr>
              <a:t>of MS?</a:t>
            </a:r>
          </a:p>
          <a:p>
            <a:pPr marL="342900" marR="0" lvl="0" indent="-342900" algn="l" defTabSz="1219170" rtl="0" eaLnBrk="1" fontAlgn="auto" latinLnBrk="0" hangingPunct="1">
              <a:lnSpc>
                <a:spcPct val="100000"/>
              </a:lnSpc>
              <a:spcBef>
                <a:spcPts val="1200"/>
              </a:spcBef>
              <a:spcAft>
                <a:spcPts val="0"/>
              </a:spcAft>
              <a:buClr>
                <a:srgbClr val="0460A9"/>
              </a:buClr>
              <a:buSzPct val="100000"/>
              <a:buFont typeface="+mj-lt"/>
              <a:buAutoNum type="alphaUcPeriod"/>
              <a:tabLst>
                <a:tab pos="5331751" algn="r"/>
                <a:tab pos="10972526" algn="r"/>
              </a:tabLst>
              <a:defRPr/>
            </a:pPr>
            <a:r>
              <a:rPr kumimoji="0" lang="en-US" sz="1600" b="0" i="0" u="none" strike="noStrike" kern="1200" cap="none" spc="0" normalizeH="0" baseline="0" noProof="0">
                <a:ln>
                  <a:noFill/>
                </a:ln>
                <a:solidFill>
                  <a:srgbClr val="001C4A"/>
                </a:solidFill>
                <a:effectLst/>
                <a:uLnTx/>
                <a:uFillTx/>
                <a:latin typeface="Arial" panose="020B0604020202020204"/>
                <a:ea typeface="+mn-ea"/>
                <a:cs typeface="+mn-cs"/>
              </a:rPr>
              <a:t>2.4 million</a:t>
            </a:r>
          </a:p>
          <a:p>
            <a:pPr marL="342900" marR="0" lvl="0" indent="-342900" algn="l" defTabSz="1219170" rtl="0" eaLnBrk="1" fontAlgn="auto" latinLnBrk="0" hangingPunct="1">
              <a:lnSpc>
                <a:spcPct val="100000"/>
              </a:lnSpc>
              <a:spcBef>
                <a:spcPts val="1200"/>
              </a:spcBef>
              <a:spcAft>
                <a:spcPts val="0"/>
              </a:spcAft>
              <a:buClr>
                <a:srgbClr val="0460A9"/>
              </a:buClr>
              <a:buSzPct val="100000"/>
              <a:buFont typeface="+mj-lt"/>
              <a:buAutoNum type="alphaUcPeriod"/>
              <a:tabLst>
                <a:tab pos="5331751" algn="r"/>
                <a:tab pos="10972526" algn="r"/>
              </a:tabLst>
              <a:defRPr/>
            </a:pPr>
            <a:r>
              <a:rPr kumimoji="0" lang="en-US" sz="1600" b="0" i="0" u="none" strike="noStrike" kern="1200" cap="none" spc="0" normalizeH="0" baseline="0" noProof="0">
                <a:ln>
                  <a:noFill/>
                </a:ln>
                <a:solidFill>
                  <a:srgbClr val="001C4A"/>
                </a:solidFill>
                <a:effectLst/>
                <a:uLnTx/>
                <a:uFillTx/>
                <a:latin typeface="Arial" panose="020B0604020202020204"/>
                <a:ea typeface="+mn-ea"/>
                <a:cs typeface="+mn-cs"/>
              </a:rPr>
              <a:t>2.6 million</a:t>
            </a:r>
          </a:p>
          <a:p>
            <a:pPr marL="342900" marR="0" lvl="0" indent="-342900" algn="l" defTabSz="1219170" rtl="0" eaLnBrk="1" fontAlgn="auto" latinLnBrk="0" hangingPunct="1">
              <a:lnSpc>
                <a:spcPct val="100000"/>
              </a:lnSpc>
              <a:spcBef>
                <a:spcPts val="1200"/>
              </a:spcBef>
              <a:spcAft>
                <a:spcPts val="0"/>
              </a:spcAft>
              <a:buClr>
                <a:srgbClr val="0460A9"/>
              </a:buClr>
              <a:buSzPct val="100000"/>
              <a:buFont typeface="+mj-lt"/>
              <a:buAutoNum type="alphaUcPeriod"/>
              <a:tabLst>
                <a:tab pos="5331751" algn="r"/>
                <a:tab pos="10972526" algn="r"/>
              </a:tabLst>
              <a:defRPr/>
            </a:pPr>
            <a:r>
              <a:rPr kumimoji="0" lang="en-US" sz="1600" b="0" i="0" u="none" strike="noStrike" kern="1200" cap="none" spc="0" normalizeH="0" baseline="0" noProof="0">
                <a:ln>
                  <a:noFill/>
                </a:ln>
                <a:solidFill>
                  <a:srgbClr val="001C4A"/>
                </a:solidFill>
                <a:effectLst/>
                <a:uLnTx/>
                <a:uFillTx/>
                <a:latin typeface="Arial" panose="020B0604020202020204"/>
                <a:ea typeface="+mn-ea"/>
                <a:cs typeface="+mn-cs"/>
              </a:rPr>
              <a:t>2.8 million</a:t>
            </a:r>
          </a:p>
          <a:p>
            <a:pPr marL="342900" marR="0" lvl="0" indent="-342900" algn="l" defTabSz="1219170" rtl="0" eaLnBrk="1" fontAlgn="auto" latinLnBrk="0" hangingPunct="1">
              <a:lnSpc>
                <a:spcPct val="100000"/>
              </a:lnSpc>
              <a:spcBef>
                <a:spcPts val="1200"/>
              </a:spcBef>
              <a:spcAft>
                <a:spcPts val="0"/>
              </a:spcAft>
              <a:buClr>
                <a:srgbClr val="0460A9"/>
              </a:buClr>
              <a:buSzPct val="100000"/>
              <a:buFont typeface="+mj-lt"/>
              <a:buAutoNum type="alphaUcPeriod"/>
              <a:tabLst>
                <a:tab pos="5331751" algn="r"/>
                <a:tab pos="10972526" algn="r"/>
              </a:tabLst>
              <a:defRPr/>
            </a:pPr>
            <a:r>
              <a:rPr kumimoji="0" lang="en-US" sz="1600" b="0" i="0" u="none" strike="noStrike" kern="1200" cap="none" spc="0" normalizeH="0" baseline="0" noProof="0">
                <a:ln>
                  <a:noFill/>
                </a:ln>
                <a:solidFill>
                  <a:srgbClr val="000000"/>
                </a:solidFill>
                <a:effectLst/>
                <a:uLnTx/>
                <a:uFillTx/>
                <a:latin typeface="Arial" panose="020B0604020202020204"/>
                <a:ea typeface="+mn-ea"/>
                <a:cs typeface="+mn-cs"/>
              </a:rPr>
              <a:t>3 million</a:t>
            </a:r>
          </a:p>
          <a:p>
            <a:pPr marL="342900" marR="0" lvl="0" indent="-342900" algn="l" defTabSz="1219170" rtl="0" eaLnBrk="1" fontAlgn="auto" latinLnBrk="0" hangingPunct="1">
              <a:lnSpc>
                <a:spcPct val="100000"/>
              </a:lnSpc>
              <a:spcBef>
                <a:spcPts val="1200"/>
              </a:spcBef>
              <a:spcAft>
                <a:spcPts val="0"/>
              </a:spcAft>
              <a:buClr>
                <a:srgbClr val="0460A9"/>
              </a:buClr>
              <a:buSzPct val="100000"/>
              <a:buFont typeface="+mj-lt"/>
              <a:buAutoNum type="alphaUcPeriod"/>
              <a:tabLst>
                <a:tab pos="5331751" algn="r"/>
                <a:tab pos="10972526" algn="r"/>
              </a:tabLst>
              <a:defRPr/>
            </a:pPr>
            <a:endParaRPr kumimoji="0" lang="en-US" sz="16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6" name="Content Placeholder 4">
            <a:extLst>
              <a:ext uri="{FF2B5EF4-FFF2-40B4-BE49-F238E27FC236}">
                <a16:creationId xmlns:a16="http://schemas.microsoft.com/office/drawing/2014/main" id="{D4EC1607-A859-6FDF-707F-EF6E463C38C9}"/>
              </a:ext>
            </a:extLst>
          </p:cNvPr>
          <p:cNvSpPr txBox="1">
            <a:spLocks/>
          </p:cNvSpPr>
          <p:nvPr/>
        </p:nvSpPr>
        <p:spPr>
          <a:xfrm>
            <a:off x="6490056" y="1177774"/>
            <a:ext cx="4964958" cy="4618800"/>
          </a:xfrm>
          <a:prstGeom prst="rect">
            <a:avLst/>
          </a:prstGeom>
        </p:spPr>
        <p:txBody>
          <a:bodyPr vert="horz" lIns="0" tIns="0" rIns="0" bIns="0" spcCol="182880" rtlCol="0">
            <a:normAutofit/>
          </a:bodyPr>
          <a:lstStyle>
            <a:lvl1pPr marL="304792" indent="-304792" algn="l" defTabSz="1219170" rtl="0" eaLnBrk="1" latinLnBrk="0" hangingPunct="1">
              <a:spcBef>
                <a:spcPts val="1200"/>
              </a:spcBef>
              <a:buClr>
                <a:schemeClr val="accent2"/>
              </a:buClr>
              <a:buSzPct val="100000"/>
              <a:buFont typeface="Wingdings" pitchFamily="2" charset="2"/>
              <a:buChar char="§"/>
              <a:tabLst>
                <a:tab pos="5331751" algn="r"/>
                <a:tab pos="10972526" algn="r"/>
              </a:tabLst>
              <a:defRPr sz="1600" b="0" i="0" kern="1200" spc="0" baseline="0">
                <a:solidFill>
                  <a:schemeClr val="tx1"/>
                </a:solidFill>
                <a:latin typeface="+mn-lt"/>
                <a:ea typeface="+mn-ea"/>
                <a:cs typeface="+mn-cs"/>
              </a:defRPr>
            </a:lvl1pPr>
            <a:lvl2pPr marL="609585" indent="-304792" algn="l" defTabSz="1219170" rtl="0" eaLnBrk="1" latinLnBrk="0" hangingPunct="1">
              <a:spcBef>
                <a:spcPts val="400"/>
              </a:spcBef>
              <a:buClrTx/>
              <a:buSzPct val="100000"/>
              <a:buFont typeface="Arial" pitchFamily="34" charset="0"/>
              <a:buChar char="–"/>
              <a:defRPr sz="1600" b="0" i="0" kern="1200" spc="0" baseline="0">
                <a:solidFill>
                  <a:schemeClr val="tx1"/>
                </a:solidFill>
                <a:latin typeface="+mn-lt"/>
                <a:ea typeface="+mn-ea"/>
                <a:cs typeface="+mn-cs"/>
              </a:defRPr>
            </a:lvl2pPr>
            <a:lvl3pPr marL="914377" indent="-304792" algn="l" defTabSz="1219170" rtl="0" eaLnBrk="1" latinLnBrk="0" hangingPunct="1">
              <a:spcBef>
                <a:spcPts val="400"/>
              </a:spcBef>
              <a:buClrTx/>
              <a:buSzPct val="100000"/>
              <a:buFont typeface="Arial" pitchFamily="34" charset="0"/>
              <a:buChar char="–"/>
              <a:defRPr sz="1600" b="0" i="0" kern="1200" spc="0" baseline="0">
                <a:solidFill>
                  <a:schemeClr val="tx1"/>
                </a:solidFill>
                <a:latin typeface="+mn-lt"/>
                <a:ea typeface="+mn-ea"/>
                <a:cs typeface="+mn-cs"/>
              </a:defRPr>
            </a:lvl3pPr>
            <a:lvl4pPr marL="1219170" indent="-304792" algn="l" defTabSz="1219170" rtl="0" eaLnBrk="1" latinLnBrk="0" hangingPunct="1">
              <a:spcBef>
                <a:spcPts val="400"/>
              </a:spcBef>
              <a:buClrTx/>
              <a:buSzPct val="100000"/>
              <a:buFont typeface="Arial" pitchFamily="34" charset="0"/>
              <a:buChar char="–"/>
              <a:defRPr sz="1600" b="0" i="0" kern="1200" spc="0" baseline="0">
                <a:solidFill>
                  <a:schemeClr val="tx1"/>
                </a:solidFill>
                <a:latin typeface="+mn-lt"/>
                <a:ea typeface="+mn-ea"/>
                <a:cs typeface="+mn-cs"/>
              </a:defRPr>
            </a:lvl4pPr>
            <a:lvl5pPr marL="1523962" indent="-304792" algn="l" defTabSz="1219170" rtl="0" eaLnBrk="1" latinLnBrk="0" hangingPunct="1">
              <a:spcBef>
                <a:spcPts val="400"/>
              </a:spcBef>
              <a:buClrTx/>
              <a:buSzPct val="100000"/>
              <a:buFont typeface="Arial" pitchFamily="34" charset="0"/>
              <a:buChar char="–"/>
              <a:defRPr sz="1600" b="0" i="0" kern="1200" spc="0" baseline="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1200"/>
              </a:spcBef>
              <a:spcAft>
                <a:spcPts val="0"/>
              </a:spcAft>
              <a:buClr>
                <a:srgbClr val="0460A9"/>
              </a:buClr>
              <a:buSzPct val="100000"/>
              <a:buFont typeface="Wingdings" pitchFamily="2" charset="2"/>
              <a:buNone/>
              <a:tabLst>
                <a:tab pos="5331751" algn="r"/>
                <a:tab pos="10972526" algn="r"/>
              </a:tabLst>
              <a:defRPr/>
            </a:pPr>
            <a:r>
              <a:rPr kumimoji="0" lang="en-US" sz="1600" b="1" i="0" u="none" strike="noStrike" kern="1200" cap="none" spc="0" normalizeH="0" baseline="0" noProof="0">
                <a:ln>
                  <a:noFill/>
                </a:ln>
                <a:solidFill>
                  <a:srgbClr val="000000"/>
                </a:solidFill>
                <a:effectLst/>
                <a:uLnTx/>
                <a:uFillTx/>
                <a:latin typeface="Arial" panose="020B0604020202020204"/>
                <a:ea typeface="+mn-ea"/>
                <a:cs typeface="+mn-cs"/>
              </a:rPr>
              <a:t>What is considered the mainstay of MS treatment?</a:t>
            </a:r>
            <a:endParaRPr kumimoji="0" lang="en-US" sz="1200" b="1" i="0" u="none" strike="noStrike" kern="1200" cap="none" spc="0" normalizeH="0" baseline="0" noProof="0">
              <a:ln>
                <a:noFill/>
              </a:ln>
              <a:solidFill>
                <a:srgbClr val="000000"/>
              </a:solidFill>
              <a:effectLst/>
              <a:uLnTx/>
              <a:uFillTx/>
              <a:latin typeface="Arial" panose="020B0604020202020204"/>
              <a:ea typeface="+mn-ea"/>
              <a:cs typeface="+mn-cs"/>
            </a:endParaRPr>
          </a:p>
          <a:p>
            <a:pPr marL="342900" marR="0" lvl="0" indent="-342900" algn="l" defTabSz="1219170" rtl="0" eaLnBrk="1" fontAlgn="auto" latinLnBrk="0" hangingPunct="1">
              <a:lnSpc>
                <a:spcPct val="100000"/>
              </a:lnSpc>
              <a:spcBef>
                <a:spcPts val="1200"/>
              </a:spcBef>
              <a:spcAft>
                <a:spcPts val="0"/>
              </a:spcAft>
              <a:buClr>
                <a:srgbClr val="0460A9"/>
              </a:buClr>
              <a:buSzPct val="100000"/>
              <a:buFont typeface="+mj-lt"/>
              <a:buAutoNum type="alphaUcPeriod"/>
              <a:tabLst>
                <a:tab pos="5331751" algn="r"/>
                <a:tab pos="10972526" algn="r"/>
              </a:tabLst>
              <a:defRPr/>
            </a:pPr>
            <a:r>
              <a:rPr kumimoji="0" lang="en-US" sz="1600" b="0" i="0" u="none" strike="noStrike" kern="1200" cap="none" spc="0" normalizeH="0" baseline="0" noProof="0">
                <a:ln>
                  <a:noFill/>
                </a:ln>
                <a:effectLst/>
                <a:uLnTx/>
                <a:uFillTx/>
                <a:latin typeface="Arial" panose="020B0604020202020204"/>
                <a:ea typeface="+mn-ea"/>
                <a:cs typeface="+mn-cs"/>
              </a:rPr>
              <a:t>Corticosteroids</a:t>
            </a:r>
          </a:p>
          <a:p>
            <a:pPr marL="342900" marR="0" lvl="0" indent="-342900" algn="l" defTabSz="1219170" rtl="0" eaLnBrk="1" fontAlgn="auto" latinLnBrk="0" hangingPunct="1">
              <a:lnSpc>
                <a:spcPct val="100000"/>
              </a:lnSpc>
              <a:spcBef>
                <a:spcPts val="1200"/>
              </a:spcBef>
              <a:spcAft>
                <a:spcPts val="0"/>
              </a:spcAft>
              <a:buClr>
                <a:srgbClr val="0460A9"/>
              </a:buClr>
              <a:buSzPct val="100000"/>
              <a:buFont typeface="+mj-lt"/>
              <a:buAutoNum type="alphaUcPeriod"/>
              <a:tabLst>
                <a:tab pos="5331751" algn="r"/>
                <a:tab pos="10972526" algn="r"/>
              </a:tabLst>
              <a:defRPr/>
            </a:pPr>
            <a:r>
              <a:rPr kumimoji="0" lang="en-US" sz="1600" b="0" i="0" u="none" strike="noStrike" kern="1200" cap="none" spc="0" normalizeH="0" baseline="0" noProof="0">
                <a:ln>
                  <a:noFill/>
                </a:ln>
                <a:effectLst/>
                <a:uLnTx/>
                <a:uFillTx/>
                <a:latin typeface="Arial" panose="020B0604020202020204"/>
                <a:ea typeface="+mn-ea"/>
                <a:cs typeface="+mn-cs"/>
              </a:rPr>
              <a:t>Disease-modifying therapies</a:t>
            </a:r>
          </a:p>
          <a:p>
            <a:pPr marL="342900" marR="0" lvl="0" indent="-342900" algn="l" defTabSz="1219170" rtl="0" eaLnBrk="1" fontAlgn="auto" latinLnBrk="0" hangingPunct="1">
              <a:lnSpc>
                <a:spcPct val="100000"/>
              </a:lnSpc>
              <a:spcBef>
                <a:spcPts val="1200"/>
              </a:spcBef>
              <a:spcAft>
                <a:spcPts val="0"/>
              </a:spcAft>
              <a:buClr>
                <a:srgbClr val="0460A9"/>
              </a:buClr>
              <a:buSzPct val="100000"/>
              <a:buFont typeface="+mj-lt"/>
              <a:buAutoNum type="alphaUcPeriod"/>
              <a:tabLst>
                <a:tab pos="5331751" algn="r"/>
                <a:tab pos="10972526" algn="r"/>
              </a:tabLst>
              <a:defRPr/>
            </a:pPr>
            <a:r>
              <a:rPr kumimoji="0" lang="en-US" sz="1600" b="0" i="0" u="none" strike="noStrike" kern="1200" cap="none" spc="0" normalizeH="0" baseline="0" noProof="0">
                <a:ln>
                  <a:noFill/>
                </a:ln>
                <a:effectLst/>
                <a:uLnTx/>
                <a:uFillTx/>
                <a:latin typeface="Arial" panose="020B0604020202020204"/>
                <a:ea typeface="+mn-ea"/>
                <a:cs typeface="+mn-cs"/>
              </a:rPr>
              <a:t>Supportive care</a:t>
            </a:r>
          </a:p>
          <a:p>
            <a:pPr marL="342900" marR="0" lvl="0" indent="-342900" algn="l" defTabSz="1219170" rtl="0" eaLnBrk="1" fontAlgn="auto" latinLnBrk="0" hangingPunct="1">
              <a:lnSpc>
                <a:spcPct val="100000"/>
              </a:lnSpc>
              <a:spcBef>
                <a:spcPts val="1200"/>
              </a:spcBef>
              <a:spcAft>
                <a:spcPts val="0"/>
              </a:spcAft>
              <a:buClr>
                <a:srgbClr val="0460A9"/>
              </a:buClr>
              <a:buSzPct val="100000"/>
              <a:buFont typeface="+mj-lt"/>
              <a:buAutoNum type="alphaUcPeriod"/>
              <a:tabLst>
                <a:tab pos="5331751" algn="r"/>
                <a:tab pos="10972526" algn="r"/>
              </a:tabLst>
              <a:defRPr/>
            </a:pPr>
            <a:r>
              <a:rPr lang="en-US" sz="1600">
                <a:latin typeface="Arial" panose="020B0604020202020204"/>
              </a:rPr>
              <a:t>Psychological therapy</a:t>
            </a:r>
            <a:endParaRPr kumimoji="0" lang="en-US" sz="1600" b="0" i="0" u="none" strike="noStrike" kern="1200" cap="none" spc="0" normalizeH="0" baseline="0" noProof="0">
              <a:ln>
                <a:noFill/>
              </a:ln>
              <a:solidFill>
                <a:srgbClr val="000000"/>
              </a:solidFill>
              <a:effectLst/>
              <a:uLnTx/>
              <a:uFillTx/>
              <a:latin typeface="Arial" panose="020B0604020202020204"/>
              <a:ea typeface="+mn-ea"/>
              <a:cs typeface="+mn-cs"/>
            </a:endParaRPr>
          </a:p>
          <a:p>
            <a:pPr marL="342900" marR="0" lvl="0" indent="-342900" algn="l" defTabSz="1219170" rtl="0" eaLnBrk="1" fontAlgn="auto" latinLnBrk="0" hangingPunct="1">
              <a:lnSpc>
                <a:spcPct val="100000"/>
              </a:lnSpc>
              <a:spcBef>
                <a:spcPts val="1200"/>
              </a:spcBef>
              <a:spcAft>
                <a:spcPts val="0"/>
              </a:spcAft>
              <a:buClr>
                <a:srgbClr val="0460A9"/>
              </a:buClr>
              <a:buSzPct val="100000"/>
              <a:buFont typeface="+mj-lt"/>
              <a:buAutoNum type="alphaUcPeriod"/>
              <a:tabLst>
                <a:tab pos="5331751" algn="r"/>
                <a:tab pos="10972526" algn="r"/>
              </a:tabLst>
              <a:defRPr/>
            </a:pPr>
            <a:endParaRPr kumimoji="0" lang="en-US" sz="1600" b="0" i="0" u="none" strike="noStrike" kern="1200" cap="none" spc="0" normalizeH="0" baseline="0" noProof="0">
              <a:ln>
                <a:noFill/>
              </a:ln>
              <a:solidFill>
                <a:srgbClr val="001C4A"/>
              </a:solidFill>
              <a:effectLst/>
              <a:uLnTx/>
              <a:uFillTx/>
              <a:latin typeface="Arial" panose="020B0604020202020204"/>
              <a:ea typeface="+mn-ea"/>
              <a:cs typeface="+mn-cs"/>
            </a:endParaRPr>
          </a:p>
        </p:txBody>
      </p:sp>
      <p:sp>
        <p:nvSpPr>
          <p:cNvPr id="3" name="Footer Placeholder 2">
            <a:extLst>
              <a:ext uri="{FF2B5EF4-FFF2-40B4-BE49-F238E27FC236}">
                <a16:creationId xmlns:a16="http://schemas.microsoft.com/office/drawing/2014/main" id="{01E6A2B8-78C1-3BB9-2467-B2FB9FFD1CDB}"/>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1C59B5"/>
                </a:solidFill>
                <a:effectLst/>
                <a:uLnTx/>
                <a:uFillTx/>
                <a:latin typeface="Arial" panose="020B0604020202020204"/>
                <a:ea typeface="+mn-ea"/>
                <a:cs typeface="+mn-cs"/>
              </a:rPr>
              <a:t>Educational use only</a:t>
            </a:r>
          </a:p>
        </p:txBody>
      </p:sp>
      <p:sp>
        <p:nvSpPr>
          <p:cNvPr id="4" name="Slide Number Placeholder 3">
            <a:extLst>
              <a:ext uri="{FF2B5EF4-FFF2-40B4-BE49-F238E27FC236}">
                <a16:creationId xmlns:a16="http://schemas.microsoft.com/office/drawing/2014/main" id="{DEA5209A-404A-BF67-9AF4-2B149950D90A}"/>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31C51CB-94C2-40E2-B070-08CEE3D6A386}" type="slidenum">
              <a:rPr kumimoji="0" lang="en-GB" sz="800" b="1" i="0" u="none" strike="noStrike" kern="1200" cap="none" spc="0" normalizeH="0" baseline="0" noProof="0" smtClean="0">
                <a:ln>
                  <a:noFill/>
                </a:ln>
                <a:solidFill>
                  <a:srgbClr val="1C59B5"/>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a:ln>
                <a:noFill/>
              </a:ln>
              <a:solidFill>
                <a:srgbClr val="1C59B5"/>
              </a:solidFill>
              <a:effectLst/>
              <a:uLnTx/>
              <a:uFillTx/>
              <a:latin typeface="Arial" panose="020B0604020202020204"/>
              <a:ea typeface="+mn-ea"/>
              <a:cs typeface="+mn-cs"/>
            </a:endParaRPr>
          </a:p>
        </p:txBody>
      </p:sp>
      <p:sp>
        <p:nvSpPr>
          <p:cNvPr id="5" name="Title 4">
            <a:extLst>
              <a:ext uri="{FF2B5EF4-FFF2-40B4-BE49-F238E27FC236}">
                <a16:creationId xmlns:a16="http://schemas.microsoft.com/office/drawing/2014/main" id="{76A3FD83-BFE4-EA29-A277-B1719A0AB706}"/>
              </a:ext>
            </a:extLst>
          </p:cNvPr>
          <p:cNvSpPr>
            <a:spLocks noGrp="1"/>
          </p:cNvSpPr>
          <p:nvPr>
            <p:ph type="title"/>
          </p:nvPr>
        </p:nvSpPr>
        <p:spPr/>
        <p:txBody>
          <a:bodyPr/>
          <a:lstStyle/>
          <a:p>
            <a:r>
              <a:rPr lang="en-GB"/>
              <a:t>Knowledge check</a:t>
            </a:r>
            <a:endParaRPr lang="en-US"/>
          </a:p>
        </p:txBody>
      </p:sp>
      <p:sp>
        <p:nvSpPr>
          <p:cNvPr id="6" name="Text Placeholder 5">
            <a:extLst>
              <a:ext uri="{FF2B5EF4-FFF2-40B4-BE49-F238E27FC236}">
                <a16:creationId xmlns:a16="http://schemas.microsoft.com/office/drawing/2014/main" id="{666E5C66-CA7A-39EF-E0F4-3CBE5E008F8C}"/>
              </a:ext>
            </a:extLst>
          </p:cNvPr>
          <p:cNvSpPr>
            <a:spLocks noGrp="1"/>
          </p:cNvSpPr>
          <p:nvPr>
            <p:ph type="body" sz="quarter" idx="13"/>
          </p:nvPr>
        </p:nvSpPr>
        <p:spPr/>
        <p:txBody>
          <a:bodyPr/>
          <a:lstStyle/>
          <a:p>
            <a:r>
              <a:rPr lang="en-GB"/>
              <a:t>DMT, disease modifying therapy; HET, high efficacy therapy; MS, multiple sclerosis.</a:t>
            </a:r>
            <a:endParaRPr lang="en-US"/>
          </a:p>
        </p:txBody>
      </p:sp>
      <p:sp>
        <p:nvSpPr>
          <p:cNvPr id="7" name="Content Placeholder 4">
            <a:extLst>
              <a:ext uri="{FF2B5EF4-FFF2-40B4-BE49-F238E27FC236}">
                <a16:creationId xmlns:a16="http://schemas.microsoft.com/office/drawing/2014/main" id="{F59B2A6E-EAEA-9AE0-743F-28D03195310B}"/>
              </a:ext>
            </a:extLst>
          </p:cNvPr>
          <p:cNvSpPr txBox="1">
            <a:spLocks/>
          </p:cNvSpPr>
          <p:nvPr/>
        </p:nvSpPr>
        <p:spPr>
          <a:xfrm>
            <a:off x="622309" y="1270207"/>
            <a:ext cx="3321916" cy="4618800"/>
          </a:xfrm>
          <a:prstGeom prst="rect">
            <a:avLst/>
          </a:prstGeom>
        </p:spPr>
        <p:txBody>
          <a:bodyPr vert="horz" lIns="0" tIns="0" rIns="0" bIns="0" spcCol="182880" rtlCol="0">
            <a:normAutofit/>
          </a:bodyPr>
          <a:lstStyle>
            <a:lvl1pPr marL="304792" indent="-304792" algn="l" defTabSz="1219170" rtl="0" eaLnBrk="1" latinLnBrk="0" hangingPunct="1">
              <a:spcBef>
                <a:spcPts val="1200"/>
              </a:spcBef>
              <a:buClr>
                <a:schemeClr val="accent2"/>
              </a:buClr>
              <a:buSzPct val="100000"/>
              <a:buFont typeface="Wingdings" pitchFamily="2" charset="2"/>
              <a:buChar char="§"/>
              <a:tabLst>
                <a:tab pos="5331751" algn="r"/>
                <a:tab pos="10972526" algn="r"/>
              </a:tabLst>
              <a:defRPr sz="1600" b="0" i="0" kern="1200" spc="0" baseline="0">
                <a:solidFill>
                  <a:schemeClr val="tx1"/>
                </a:solidFill>
                <a:latin typeface="+mn-lt"/>
                <a:ea typeface="+mn-ea"/>
                <a:cs typeface="+mn-cs"/>
              </a:defRPr>
            </a:lvl1pPr>
            <a:lvl2pPr marL="609585" indent="-304792" algn="l" defTabSz="1219170" rtl="0" eaLnBrk="1" latinLnBrk="0" hangingPunct="1">
              <a:spcBef>
                <a:spcPts val="400"/>
              </a:spcBef>
              <a:buClrTx/>
              <a:buSzPct val="100000"/>
              <a:buFont typeface="Arial" pitchFamily="34" charset="0"/>
              <a:buChar char="–"/>
              <a:defRPr sz="1600" b="0" i="0" kern="1200" spc="0" baseline="0">
                <a:solidFill>
                  <a:schemeClr val="tx1"/>
                </a:solidFill>
                <a:latin typeface="+mn-lt"/>
                <a:ea typeface="+mn-ea"/>
                <a:cs typeface="+mn-cs"/>
              </a:defRPr>
            </a:lvl2pPr>
            <a:lvl3pPr marL="914377" indent="-304792" algn="l" defTabSz="1219170" rtl="0" eaLnBrk="1" latinLnBrk="0" hangingPunct="1">
              <a:spcBef>
                <a:spcPts val="400"/>
              </a:spcBef>
              <a:buClrTx/>
              <a:buSzPct val="100000"/>
              <a:buFont typeface="Arial" pitchFamily="34" charset="0"/>
              <a:buChar char="–"/>
              <a:defRPr sz="1600" b="0" i="0" kern="1200" spc="0" baseline="0">
                <a:solidFill>
                  <a:schemeClr val="tx1"/>
                </a:solidFill>
                <a:latin typeface="+mn-lt"/>
                <a:ea typeface="+mn-ea"/>
                <a:cs typeface="+mn-cs"/>
              </a:defRPr>
            </a:lvl3pPr>
            <a:lvl4pPr marL="1219170" indent="-304792" algn="l" defTabSz="1219170" rtl="0" eaLnBrk="1" latinLnBrk="0" hangingPunct="1">
              <a:spcBef>
                <a:spcPts val="400"/>
              </a:spcBef>
              <a:buClrTx/>
              <a:buSzPct val="100000"/>
              <a:buFont typeface="Arial" pitchFamily="34" charset="0"/>
              <a:buChar char="–"/>
              <a:defRPr sz="1600" b="0" i="0" kern="1200" spc="0" baseline="0">
                <a:solidFill>
                  <a:schemeClr val="tx1"/>
                </a:solidFill>
                <a:latin typeface="+mn-lt"/>
                <a:ea typeface="+mn-ea"/>
                <a:cs typeface="+mn-cs"/>
              </a:defRPr>
            </a:lvl4pPr>
            <a:lvl5pPr marL="1523962" indent="-304792" algn="l" defTabSz="1219170" rtl="0" eaLnBrk="1" latinLnBrk="0" hangingPunct="1">
              <a:spcBef>
                <a:spcPts val="400"/>
              </a:spcBef>
              <a:buClrTx/>
              <a:buSzPct val="100000"/>
              <a:buFont typeface="Arial" pitchFamily="34" charset="0"/>
              <a:buChar char="–"/>
              <a:defRPr sz="1600" b="0" i="0" kern="1200" spc="0" baseline="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342900" marR="0" lvl="0" indent="-342900" algn="l" defTabSz="1219170" rtl="0" eaLnBrk="1" fontAlgn="auto" latinLnBrk="0" hangingPunct="1">
              <a:lnSpc>
                <a:spcPct val="100000"/>
              </a:lnSpc>
              <a:spcBef>
                <a:spcPts val="1200"/>
              </a:spcBef>
              <a:spcAft>
                <a:spcPts val="0"/>
              </a:spcAft>
              <a:buClr>
                <a:srgbClr val="0460A9"/>
              </a:buClr>
              <a:buSzPct val="100000"/>
              <a:buFont typeface="+mj-lt"/>
              <a:buAutoNum type="alphaUcPeriod"/>
              <a:tabLst>
                <a:tab pos="5331751" algn="r"/>
                <a:tab pos="10972526" algn="r"/>
              </a:tabLst>
              <a:defRPr/>
            </a:pPr>
            <a:endParaRPr kumimoji="0" lang="en-US" sz="1600" b="0" i="0" u="none" strike="noStrike" kern="1200" cap="none" spc="0" normalizeH="0" baseline="0" noProof="0">
              <a:ln>
                <a:noFill/>
              </a:ln>
              <a:solidFill>
                <a:srgbClr val="000000"/>
              </a:solidFill>
              <a:effectLst/>
              <a:uLnTx/>
              <a:uFillTx/>
              <a:latin typeface="Arial" panose="020B0604020202020204"/>
              <a:ea typeface="+mn-ea"/>
              <a:cs typeface="+mn-cs"/>
            </a:endParaRPr>
          </a:p>
        </p:txBody>
      </p:sp>
      <p:cxnSp>
        <p:nvCxnSpPr>
          <p:cNvPr id="13" name="Straight Connector 12">
            <a:extLst>
              <a:ext uri="{FF2B5EF4-FFF2-40B4-BE49-F238E27FC236}">
                <a16:creationId xmlns:a16="http://schemas.microsoft.com/office/drawing/2014/main" id="{A6B5841E-D5C8-0AE0-E7FF-6A62DB326987}"/>
              </a:ext>
            </a:extLst>
          </p:cNvPr>
          <p:cNvCxnSpPr>
            <a:cxnSpLocks/>
          </p:cNvCxnSpPr>
          <p:nvPr/>
        </p:nvCxnSpPr>
        <p:spPr>
          <a:xfrm>
            <a:off x="6075866" y="1273174"/>
            <a:ext cx="0" cy="44280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B023C7B2-3C7D-ED5D-C67C-0CDAB16C0CB8}"/>
              </a:ext>
            </a:extLst>
          </p:cNvPr>
          <p:cNvSpPr/>
          <p:nvPr/>
        </p:nvSpPr>
        <p:spPr>
          <a:xfrm>
            <a:off x="560764" y="2487937"/>
            <a:ext cx="5064053" cy="422031"/>
          </a:xfrm>
          <a:prstGeom prst="rect">
            <a:avLst/>
          </a:prstGeom>
          <a:solidFill>
            <a:schemeClr val="accent3">
              <a:lumMod val="40000"/>
              <a:lumOff val="6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9" name="Rectangle 8">
            <a:extLst>
              <a:ext uri="{FF2B5EF4-FFF2-40B4-BE49-F238E27FC236}">
                <a16:creationId xmlns:a16="http://schemas.microsoft.com/office/drawing/2014/main" id="{E57AEC61-36E6-20FE-C7E4-2B5EA1A5A2C2}"/>
              </a:ext>
            </a:extLst>
          </p:cNvPr>
          <p:cNvSpPr/>
          <p:nvPr/>
        </p:nvSpPr>
        <p:spPr>
          <a:xfrm>
            <a:off x="6364562" y="1863739"/>
            <a:ext cx="5064053" cy="422031"/>
          </a:xfrm>
          <a:prstGeom prst="rect">
            <a:avLst/>
          </a:prstGeom>
          <a:solidFill>
            <a:schemeClr val="accent3">
              <a:lumMod val="40000"/>
              <a:lumOff val="6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30854567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1E6A2B8-78C1-3BB9-2467-B2FB9FFD1CDB}"/>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1C59B5"/>
                </a:solidFill>
                <a:effectLst/>
                <a:uLnTx/>
                <a:uFillTx/>
                <a:latin typeface="Arial" panose="020B0604020202020204"/>
                <a:ea typeface="+mn-ea"/>
                <a:cs typeface="+mn-cs"/>
              </a:rPr>
              <a:t>Educational use only</a:t>
            </a:r>
          </a:p>
        </p:txBody>
      </p:sp>
      <p:sp>
        <p:nvSpPr>
          <p:cNvPr id="4" name="Slide Number Placeholder 3">
            <a:extLst>
              <a:ext uri="{FF2B5EF4-FFF2-40B4-BE49-F238E27FC236}">
                <a16:creationId xmlns:a16="http://schemas.microsoft.com/office/drawing/2014/main" id="{DEA5209A-404A-BF67-9AF4-2B149950D90A}"/>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31C51CB-94C2-40E2-B070-08CEE3D6A386}" type="slidenum">
              <a:rPr kumimoji="0" lang="en-GB" sz="800" b="1" i="0" u="none" strike="noStrike" kern="1200" cap="none" spc="0" normalizeH="0" baseline="0" noProof="0" smtClean="0">
                <a:ln>
                  <a:noFill/>
                </a:ln>
                <a:solidFill>
                  <a:srgbClr val="1C59B5"/>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GB" sz="800" b="1" i="0" u="none" strike="noStrike" kern="1200" cap="none" spc="0" normalizeH="0" baseline="0" noProof="0">
              <a:ln>
                <a:noFill/>
              </a:ln>
              <a:solidFill>
                <a:srgbClr val="1C59B5"/>
              </a:solidFill>
              <a:effectLst/>
              <a:uLnTx/>
              <a:uFillTx/>
              <a:latin typeface="Arial" panose="020B0604020202020204"/>
              <a:ea typeface="+mn-ea"/>
              <a:cs typeface="+mn-cs"/>
            </a:endParaRPr>
          </a:p>
        </p:txBody>
      </p:sp>
      <p:sp>
        <p:nvSpPr>
          <p:cNvPr id="5" name="Title 4">
            <a:extLst>
              <a:ext uri="{FF2B5EF4-FFF2-40B4-BE49-F238E27FC236}">
                <a16:creationId xmlns:a16="http://schemas.microsoft.com/office/drawing/2014/main" id="{76A3FD83-BFE4-EA29-A277-B1719A0AB706}"/>
              </a:ext>
            </a:extLst>
          </p:cNvPr>
          <p:cNvSpPr>
            <a:spLocks noGrp="1"/>
          </p:cNvSpPr>
          <p:nvPr>
            <p:ph type="title"/>
          </p:nvPr>
        </p:nvSpPr>
        <p:spPr/>
        <p:txBody>
          <a:bodyPr/>
          <a:lstStyle/>
          <a:p>
            <a:r>
              <a:rPr lang="en-GB"/>
              <a:t>Knowledge check </a:t>
            </a:r>
            <a:r>
              <a:rPr lang="en-GB" sz="2800" i="1"/>
              <a:t>(move to the next slide for answers)</a:t>
            </a:r>
            <a:endParaRPr lang="en-US"/>
          </a:p>
        </p:txBody>
      </p:sp>
      <p:sp>
        <p:nvSpPr>
          <p:cNvPr id="6" name="Text Placeholder 5">
            <a:extLst>
              <a:ext uri="{FF2B5EF4-FFF2-40B4-BE49-F238E27FC236}">
                <a16:creationId xmlns:a16="http://schemas.microsoft.com/office/drawing/2014/main" id="{666E5C66-CA7A-39EF-E0F4-3CBE5E008F8C}"/>
              </a:ext>
            </a:extLst>
          </p:cNvPr>
          <p:cNvSpPr>
            <a:spLocks noGrp="1"/>
          </p:cNvSpPr>
          <p:nvPr>
            <p:ph type="body" sz="quarter" idx="13"/>
          </p:nvPr>
        </p:nvSpPr>
        <p:spPr/>
        <p:txBody>
          <a:bodyPr/>
          <a:lstStyle/>
          <a:p>
            <a:r>
              <a:rPr lang="en-GB"/>
              <a:t>DMT, disease modifying therapy; HET, high efficacy therapy; MS, multiple sclerosis; RRMS, relapsing-remitting multiple sclerosis; SPMS, secondary progressive MS.</a:t>
            </a:r>
            <a:endParaRPr lang="en-US"/>
          </a:p>
        </p:txBody>
      </p:sp>
      <p:sp>
        <p:nvSpPr>
          <p:cNvPr id="7" name="Content Placeholder 4">
            <a:extLst>
              <a:ext uri="{FF2B5EF4-FFF2-40B4-BE49-F238E27FC236}">
                <a16:creationId xmlns:a16="http://schemas.microsoft.com/office/drawing/2014/main" id="{F59B2A6E-EAEA-9AE0-743F-28D03195310B}"/>
              </a:ext>
            </a:extLst>
          </p:cNvPr>
          <p:cNvSpPr txBox="1">
            <a:spLocks/>
          </p:cNvSpPr>
          <p:nvPr/>
        </p:nvSpPr>
        <p:spPr>
          <a:xfrm>
            <a:off x="622309" y="1270207"/>
            <a:ext cx="3321916" cy="4618800"/>
          </a:xfrm>
          <a:prstGeom prst="rect">
            <a:avLst/>
          </a:prstGeom>
        </p:spPr>
        <p:txBody>
          <a:bodyPr vert="horz" lIns="0" tIns="0" rIns="0" bIns="0" spcCol="182880" rtlCol="0">
            <a:normAutofit/>
          </a:bodyPr>
          <a:lstStyle>
            <a:lvl1pPr marL="304792" indent="-304792" algn="l" defTabSz="1219170" rtl="0" eaLnBrk="1" latinLnBrk="0" hangingPunct="1">
              <a:spcBef>
                <a:spcPts val="1200"/>
              </a:spcBef>
              <a:buClr>
                <a:schemeClr val="accent2"/>
              </a:buClr>
              <a:buSzPct val="100000"/>
              <a:buFont typeface="Wingdings" pitchFamily="2" charset="2"/>
              <a:buChar char="§"/>
              <a:tabLst>
                <a:tab pos="5331751" algn="r"/>
                <a:tab pos="10972526" algn="r"/>
              </a:tabLst>
              <a:defRPr sz="1600" b="0" i="0" kern="1200" spc="0" baseline="0">
                <a:solidFill>
                  <a:schemeClr val="tx1"/>
                </a:solidFill>
                <a:latin typeface="+mn-lt"/>
                <a:ea typeface="+mn-ea"/>
                <a:cs typeface="+mn-cs"/>
              </a:defRPr>
            </a:lvl1pPr>
            <a:lvl2pPr marL="609585" indent="-304792" algn="l" defTabSz="1219170" rtl="0" eaLnBrk="1" latinLnBrk="0" hangingPunct="1">
              <a:spcBef>
                <a:spcPts val="400"/>
              </a:spcBef>
              <a:buClrTx/>
              <a:buSzPct val="100000"/>
              <a:buFont typeface="Arial" pitchFamily="34" charset="0"/>
              <a:buChar char="–"/>
              <a:defRPr sz="1600" b="0" i="0" kern="1200" spc="0" baseline="0">
                <a:solidFill>
                  <a:schemeClr val="tx1"/>
                </a:solidFill>
                <a:latin typeface="+mn-lt"/>
                <a:ea typeface="+mn-ea"/>
                <a:cs typeface="+mn-cs"/>
              </a:defRPr>
            </a:lvl2pPr>
            <a:lvl3pPr marL="914377" indent="-304792" algn="l" defTabSz="1219170" rtl="0" eaLnBrk="1" latinLnBrk="0" hangingPunct="1">
              <a:spcBef>
                <a:spcPts val="400"/>
              </a:spcBef>
              <a:buClrTx/>
              <a:buSzPct val="100000"/>
              <a:buFont typeface="Arial" pitchFamily="34" charset="0"/>
              <a:buChar char="–"/>
              <a:defRPr sz="1600" b="0" i="0" kern="1200" spc="0" baseline="0">
                <a:solidFill>
                  <a:schemeClr val="tx1"/>
                </a:solidFill>
                <a:latin typeface="+mn-lt"/>
                <a:ea typeface="+mn-ea"/>
                <a:cs typeface="+mn-cs"/>
              </a:defRPr>
            </a:lvl3pPr>
            <a:lvl4pPr marL="1219170" indent="-304792" algn="l" defTabSz="1219170" rtl="0" eaLnBrk="1" latinLnBrk="0" hangingPunct="1">
              <a:spcBef>
                <a:spcPts val="400"/>
              </a:spcBef>
              <a:buClrTx/>
              <a:buSzPct val="100000"/>
              <a:buFont typeface="Arial" pitchFamily="34" charset="0"/>
              <a:buChar char="–"/>
              <a:defRPr sz="1600" b="0" i="0" kern="1200" spc="0" baseline="0">
                <a:solidFill>
                  <a:schemeClr val="tx1"/>
                </a:solidFill>
                <a:latin typeface="+mn-lt"/>
                <a:ea typeface="+mn-ea"/>
                <a:cs typeface="+mn-cs"/>
              </a:defRPr>
            </a:lvl4pPr>
            <a:lvl5pPr marL="1523962" indent="-304792" algn="l" defTabSz="1219170" rtl="0" eaLnBrk="1" latinLnBrk="0" hangingPunct="1">
              <a:spcBef>
                <a:spcPts val="400"/>
              </a:spcBef>
              <a:buClrTx/>
              <a:buSzPct val="100000"/>
              <a:buFont typeface="Arial" pitchFamily="34" charset="0"/>
              <a:buChar char="–"/>
              <a:defRPr sz="1600" b="0" i="0" kern="1200" spc="0" baseline="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342900" marR="0" lvl="0" indent="-342900" algn="l" defTabSz="1219170" rtl="0" eaLnBrk="1" fontAlgn="auto" latinLnBrk="0" hangingPunct="1">
              <a:lnSpc>
                <a:spcPct val="100000"/>
              </a:lnSpc>
              <a:spcBef>
                <a:spcPts val="1200"/>
              </a:spcBef>
              <a:spcAft>
                <a:spcPts val="0"/>
              </a:spcAft>
              <a:buClr>
                <a:srgbClr val="0460A9"/>
              </a:buClr>
              <a:buSzPct val="100000"/>
              <a:buFont typeface="+mj-lt"/>
              <a:buAutoNum type="alphaUcPeriod"/>
              <a:tabLst>
                <a:tab pos="5331751" algn="r"/>
                <a:tab pos="10972526" algn="r"/>
              </a:tabLst>
              <a:defRPr/>
            </a:pPr>
            <a:endParaRPr kumimoji="0" lang="en-US" sz="16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8" name="Content Placeholder 4">
            <a:extLst>
              <a:ext uri="{FF2B5EF4-FFF2-40B4-BE49-F238E27FC236}">
                <a16:creationId xmlns:a16="http://schemas.microsoft.com/office/drawing/2014/main" id="{9E1744F0-C7EF-F0BB-7057-7FA34FF48F8A}"/>
              </a:ext>
            </a:extLst>
          </p:cNvPr>
          <p:cNvSpPr txBox="1">
            <a:spLocks/>
          </p:cNvSpPr>
          <p:nvPr/>
        </p:nvSpPr>
        <p:spPr>
          <a:xfrm>
            <a:off x="707316" y="1177774"/>
            <a:ext cx="4954361" cy="4618800"/>
          </a:xfrm>
          <a:prstGeom prst="rect">
            <a:avLst/>
          </a:prstGeom>
        </p:spPr>
        <p:txBody>
          <a:bodyPr vert="horz" lIns="0" tIns="0" rIns="0" bIns="0" spcCol="182880" rtlCol="0">
            <a:normAutofit/>
          </a:bodyPr>
          <a:lstStyle>
            <a:lvl1pPr marL="304792" indent="-304792" algn="l" defTabSz="1219170" rtl="0" eaLnBrk="1" latinLnBrk="0" hangingPunct="1">
              <a:spcBef>
                <a:spcPts val="1200"/>
              </a:spcBef>
              <a:buClr>
                <a:schemeClr val="accent2"/>
              </a:buClr>
              <a:buSzPct val="100000"/>
              <a:buFont typeface="Wingdings" pitchFamily="2" charset="2"/>
              <a:buChar char="§"/>
              <a:tabLst>
                <a:tab pos="5331751" algn="r"/>
                <a:tab pos="10972526" algn="r"/>
              </a:tabLst>
              <a:defRPr sz="1600" b="0" i="0" kern="1200" spc="0" baseline="0">
                <a:solidFill>
                  <a:schemeClr val="tx1"/>
                </a:solidFill>
                <a:latin typeface="+mn-lt"/>
                <a:ea typeface="+mn-ea"/>
                <a:cs typeface="+mn-cs"/>
              </a:defRPr>
            </a:lvl1pPr>
            <a:lvl2pPr marL="609585" indent="-304792" algn="l" defTabSz="1219170" rtl="0" eaLnBrk="1" latinLnBrk="0" hangingPunct="1">
              <a:spcBef>
                <a:spcPts val="400"/>
              </a:spcBef>
              <a:buClrTx/>
              <a:buSzPct val="100000"/>
              <a:buFont typeface="Arial" pitchFamily="34" charset="0"/>
              <a:buChar char="–"/>
              <a:defRPr sz="1600" b="0" i="0" kern="1200" spc="0" baseline="0">
                <a:solidFill>
                  <a:schemeClr val="tx1"/>
                </a:solidFill>
                <a:latin typeface="+mn-lt"/>
                <a:ea typeface="+mn-ea"/>
                <a:cs typeface="+mn-cs"/>
              </a:defRPr>
            </a:lvl2pPr>
            <a:lvl3pPr marL="914377" indent="-304792" algn="l" defTabSz="1219170" rtl="0" eaLnBrk="1" latinLnBrk="0" hangingPunct="1">
              <a:spcBef>
                <a:spcPts val="400"/>
              </a:spcBef>
              <a:buClrTx/>
              <a:buSzPct val="100000"/>
              <a:buFont typeface="Arial" pitchFamily="34" charset="0"/>
              <a:buChar char="–"/>
              <a:defRPr sz="1600" b="0" i="0" kern="1200" spc="0" baseline="0">
                <a:solidFill>
                  <a:schemeClr val="tx1"/>
                </a:solidFill>
                <a:latin typeface="+mn-lt"/>
                <a:ea typeface="+mn-ea"/>
                <a:cs typeface="+mn-cs"/>
              </a:defRPr>
            </a:lvl3pPr>
            <a:lvl4pPr marL="1219170" indent="-304792" algn="l" defTabSz="1219170" rtl="0" eaLnBrk="1" latinLnBrk="0" hangingPunct="1">
              <a:spcBef>
                <a:spcPts val="400"/>
              </a:spcBef>
              <a:buClrTx/>
              <a:buSzPct val="100000"/>
              <a:buFont typeface="Arial" pitchFamily="34" charset="0"/>
              <a:buChar char="–"/>
              <a:defRPr sz="1600" b="0" i="0" kern="1200" spc="0" baseline="0">
                <a:solidFill>
                  <a:schemeClr val="tx1"/>
                </a:solidFill>
                <a:latin typeface="+mn-lt"/>
                <a:ea typeface="+mn-ea"/>
                <a:cs typeface="+mn-cs"/>
              </a:defRPr>
            </a:lvl4pPr>
            <a:lvl5pPr marL="1523962" indent="-304792" algn="l" defTabSz="1219170" rtl="0" eaLnBrk="1" latinLnBrk="0" hangingPunct="1">
              <a:spcBef>
                <a:spcPts val="400"/>
              </a:spcBef>
              <a:buClrTx/>
              <a:buSzPct val="100000"/>
              <a:buFont typeface="Arial" pitchFamily="34" charset="0"/>
              <a:buChar char="–"/>
              <a:defRPr sz="1600" b="0" i="0" kern="1200" spc="0" baseline="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1200"/>
              </a:spcBef>
              <a:spcAft>
                <a:spcPts val="0"/>
              </a:spcAft>
              <a:buClr>
                <a:srgbClr val="0460A9"/>
              </a:buClr>
              <a:buSzPct val="100000"/>
              <a:buFont typeface="Wingdings" pitchFamily="2" charset="2"/>
              <a:buNone/>
              <a:tabLst>
                <a:tab pos="5331751" algn="r"/>
                <a:tab pos="10972526" algn="r"/>
              </a:tabLst>
              <a:defRPr/>
            </a:pPr>
            <a:r>
              <a:rPr kumimoji="0" lang="en-US" sz="1600" b="1" i="0" u="none" strike="noStrike" kern="1200" cap="none" spc="0" normalizeH="0" baseline="0" noProof="0">
                <a:ln>
                  <a:noFill/>
                </a:ln>
                <a:solidFill>
                  <a:srgbClr val="000000"/>
                </a:solidFill>
                <a:effectLst/>
                <a:uLnTx/>
                <a:uFillTx/>
                <a:latin typeface="Arial" panose="020B0604020202020204"/>
                <a:ea typeface="+mn-ea"/>
                <a:cs typeface="+mn-cs"/>
              </a:rPr>
              <a:t>Which of the following are significant challenges in healthcare access faced by people with MS?</a:t>
            </a:r>
            <a:endParaRPr kumimoji="0" lang="en-US" sz="1200" b="1" i="0" u="none" strike="noStrike" kern="1200" cap="none" spc="0" normalizeH="0" baseline="0" noProof="0">
              <a:ln>
                <a:noFill/>
              </a:ln>
              <a:solidFill>
                <a:srgbClr val="000000"/>
              </a:solidFill>
              <a:effectLst/>
              <a:uLnTx/>
              <a:uFillTx/>
              <a:latin typeface="Arial" panose="020B0604020202020204"/>
              <a:ea typeface="+mn-ea"/>
              <a:cs typeface="+mn-cs"/>
            </a:endParaRPr>
          </a:p>
          <a:p>
            <a:pPr marL="342900" marR="0" lvl="0" indent="-342900" algn="l" defTabSz="1219170" rtl="0" eaLnBrk="1" fontAlgn="auto" latinLnBrk="0" hangingPunct="1">
              <a:lnSpc>
                <a:spcPct val="100000"/>
              </a:lnSpc>
              <a:spcBef>
                <a:spcPts val="1200"/>
              </a:spcBef>
              <a:spcAft>
                <a:spcPts val="0"/>
              </a:spcAft>
              <a:buClr>
                <a:srgbClr val="0460A9"/>
              </a:buClr>
              <a:buSzPct val="100000"/>
              <a:buFont typeface="+mj-lt"/>
              <a:buAutoNum type="alphaUcPeriod"/>
              <a:tabLst>
                <a:tab pos="5331751" algn="r"/>
                <a:tab pos="10972526" algn="r"/>
              </a:tabLst>
              <a:defRPr/>
            </a:pPr>
            <a:r>
              <a:rPr kumimoji="0" lang="en-GB" sz="1600" b="0" i="0" u="none" strike="noStrike" kern="1200" cap="none" spc="0" normalizeH="0" baseline="0" noProof="0">
                <a:ln>
                  <a:noFill/>
                </a:ln>
                <a:solidFill>
                  <a:srgbClr val="000000"/>
                </a:solidFill>
                <a:effectLst/>
                <a:uLnTx/>
                <a:uFillTx/>
                <a:latin typeface="Arial" panose="020B0604020202020204"/>
                <a:ea typeface="+mn-ea"/>
                <a:cs typeface="+mn-cs"/>
              </a:rPr>
              <a:t>Treatment inequalities</a:t>
            </a:r>
            <a:endParaRPr kumimoji="0" lang="en-US" sz="1600" b="0" i="0" u="none" strike="noStrike" kern="1200" cap="none" spc="0" normalizeH="0" baseline="0" noProof="0">
              <a:ln>
                <a:noFill/>
              </a:ln>
              <a:solidFill>
                <a:srgbClr val="000000"/>
              </a:solidFill>
              <a:effectLst/>
              <a:uLnTx/>
              <a:uFillTx/>
              <a:latin typeface="Arial" panose="020B0604020202020204"/>
              <a:ea typeface="+mn-ea"/>
              <a:cs typeface="+mn-cs"/>
            </a:endParaRPr>
          </a:p>
          <a:p>
            <a:pPr marL="342900" marR="0" lvl="0" indent="-342900" algn="l" defTabSz="1219170" rtl="0" eaLnBrk="1" fontAlgn="auto" latinLnBrk="0" hangingPunct="1">
              <a:lnSpc>
                <a:spcPct val="100000"/>
              </a:lnSpc>
              <a:spcBef>
                <a:spcPts val="1200"/>
              </a:spcBef>
              <a:spcAft>
                <a:spcPts val="0"/>
              </a:spcAft>
              <a:buClr>
                <a:srgbClr val="0460A9"/>
              </a:buClr>
              <a:buSzPct val="100000"/>
              <a:buFont typeface="+mj-lt"/>
              <a:buAutoNum type="alphaUcPeriod"/>
              <a:tabLst>
                <a:tab pos="5331751" algn="r"/>
                <a:tab pos="10972526" algn="r"/>
              </a:tabLst>
              <a:defRPr/>
            </a:pPr>
            <a:r>
              <a:rPr kumimoji="0" lang="en-GB" sz="1600" b="0" i="0" u="none" strike="noStrike" kern="1200" cap="none" spc="0" normalizeH="0" baseline="0" noProof="0">
                <a:ln>
                  <a:noFill/>
                </a:ln>
                <a:solidFill>
                  <a:srgbClr val="000000"/>
                </a:solidFill>
                <a:effectLst/>
                <a:uLnTx/>
                <a:uFillTx/>
                <a:latin typeface="Arial" panose="020B0604020202020204"/>
                <a:ea typeface="+mn-ea"/>
                <a:cs typeface="+mn-cs"/>
              </a:rPr>
              <a:t>Late initiation of HETs</a:t>
            </a:r>
            <a:endParaRPr kumimoji="0" lang="en-US" sz="1600" b="0" i="0" u="none" strike="noStrike" kern="1200" cap="none" spc="0" normalizeH="0" baseline="0" noProof="0">
              <a:ln>
                <a:noFill/>
              </a:ln>
              <a:solidFill>
                <a:srgbClr val="000000"/>
              </a:solidFill>
              <a:effectLst/>
              <a:uLnTx/>
              <a:uFillTx/>
              <a:latin typeface="Arial" panose="020B0604020202020204"/>
              <a:ea typeface="+mn-ea"/>
              <a:cs typeface="+mn-cs"/>
            </a:endParaRPr>
          </a:p>
          <a:p>
            <a:pPr marL="342900" marR="0" lvl="0" indent="-342900" algn="l" defTabSz="1219170" rtl="0" eaLnBrk="1" fontAlgn="auto" latinLnBrk="0" hangingPunct="1">
              <a:lnSpc>
                <a:spcPct val="100000"/>
              </a:lnSpc>
              <a:spcBef>
                <a:spcPts val="1200"/>
              </a:spcBef>
              <a:spcAft>
                <a:spcPts val="0"/>
              </a:spcAft>
              <a:buClr>
                <a:srgbClr val="0460A9"/>
              </a:buClr>
              <a:buSzPct val="100000"/>
              <a:buFont typeface="+mj-lt"/>
              <a:buAutoNum type="alphaUcPeriod"/>
              <a:tabLst>
                <a:tab pos="5331751" algn="r"/>
                <a:tab pos="10972526" algn="r"/>
              </a:tabLst>
              <a:defRPr/>
            </a:pPr>
            <a:r>
              <a:rPr kumimoji="0" lang="en-GB" sz="1600" b="0" i="0" u="none" strike="noStrike" kern="1200" cap="none" spc="0" normalizeH="0" baseline="0" noProof="0">
                <a:ln>
                  <a:noFill/>
                </a:ln>
                <a:solidFill>
                  <a:srgbClr val="000000"/>
                </a:solidFill>
                <a:effectLst/>
                <a:uLnTx/>
                <a:uFillTx/>
                <a:latin typeface="Arial" panose="020B0604020202020204"/>
                <a:ea typeface="+mn-ea"/>
                <a:cs typeface="+mn-cs"/>
              </a:rPr>
              <a:t>Poor DMT adherence</a:t>
            </a:r>
            <a:endParaRPr kumimoji="0" lang="en-US" sz="1200" b="0" i="0" u="none" strike="noStrike" kern="1200" cap="none" spc="0" normalizeH="0" baseline="0" noProof="0">
              <a:ln>
                <a:noFill/>
              </a:ln>
              <a:solidFill>
                <a:srgbClr val="000000"/>
              </a:solidFill>
              <a:effectLst/>
              <a:uLnTx/>
              <a:uFillTx/>
              <a:latin typeface="Arial" panose="020B0604020202020204"/>
              <a:ea typeface="+mn-ea"/>
              <a:cs typeface="+mn-cs"/>
            </a:endParaRPr>
          </a:p>
          <a:p>
            <a:pPr marL="342900" marR="0" lvl="0" indent="-342900" algn="l" defTabSz="1219170" rtl="0" eaLnBrk="1" fontAlgn="auto" latinLnBrk="0" hangingPunct="1">
              <a:lnSpc>
                <a:spcPct val="100000"/>
              </a:lnSpc>
              <a:spcBef>
                <a:spcPts val="1200"/>
              </a:spcBef>
              <a:spcAft>
                <a:spcPts val="0"/>
              </a:spcAft>
              <a:buClr>
                <a:srgbClr val="0460A9"/>
              </a:buClr>
              <a:buSzPct val="100000"/>
              <a:buFont typeface="+mj-lt"/>
              <a:buAutoNum type="alphaUcPeriod"/>
              <a:tabLst>
                <a:tab pos="5331751" algn="r"/>
                <a:tab pos="10972526" algn="r"/>
              </a:tabLst>
              <a:defRPr/>
            </a:pPr>
            <a:r>
              <a:rPr kumimoji="0" lang="en-GB" sz="1600" b="0" i="0" u="none" strike="noStrike" kern="1200" cap="none" spc="0" normalizeH="0" baseline="0" noProof="0">
                <a:ln>
                  <a:noFill/>
                </a:ln>
                <a:solidFill>
                  <a:srgbClr val="000000"/>
                </a:solidFill>
                <a:effectLst/>
                <a:uLnTx/>
                <a:uFillTx/>
                <a:latin typeface="Arial" panose="020B0604020202020204"/>
                <a:ea typeface="+mn-ea"/>
                <a:cs typeface="+mn-cs"/>
              </a:rPr>
              <a:t>Diagnostic delays</a:t>
            </a:r>
            <a:endParaRPr kumimoji="0" lang="en-GB" sz="1200" b="0" i="0" u="none" strike="noStrike" kern="1200" cap="none" spc="0" normalizeH="0" baseline="0" noProof="0">
              <a:ln>
                <a:noFill/>
              </a:ln>
              <a:solidFill>
                <a:srgbClr val="000000"/>
              </a:solidFill>
              <a:effectLst/>
              <a:uLnTx/>
              <a:uFillTx/>
              <a:latin typeface="Arial" panose="020B0604020202020204"/>
              <a:ea typeface="+mn-ea"/>
              <a:cs typeface="+mn-cs"/>
            </a:endParaRPr>
          </a:p>
          <a:p>
            <a:pPr marL="342900" marR="0" lvl="0" indent="-342900" algn="l" defTabSz="1219170" rtl="0" eaLnBrk="1" fontAlgn="auto" latinLnBrk="0" hangingPunct="1">
              <a:lnSpc>
                <a:spcPct val="100000"/>
              </a:lnSpc>
              <a:spcBef>
                <a:spcPts val="1200"/>
              </a:spcBef>
              <a:spcAft>
                <a:spcPts val="0"/>
              </a:spcAft>
              <a:buClr>
                <a:srgbClr val="0460A9"/>
              </a:buClr>
              <a:buSzPct val="100000"/>
              <a:buFont typeface="+mj-lt"/>
              <a:buAutoNum type="alphaUcPeriod"/>
              <a:tabLst>
                <a:tab pos="5331751" algn="r"/>
                <a:tab pos="10972526" algn="r"/>
              </a:tabLst>
              <a:defRPr/>
            </a:pPr>
            <a:r>
              <a:rPr kumimoji="0" lang="en-GB" sz="1600" b="0" i="0" u="none" strike="noStrike" kern="1200" cap="none" spc="0" normalizeH="0" baseline="0" noProof="0">
                <a:ln>
                  <a:noFill/>
                </a:ln>
                <a:solidFill>
                  <a:srgbClr val="000000"/>
                </a:solidFill>
                <a:effectLst/>
                <a:uLnTx/>
                <a:uFillTx/>
                <a:latin typeface="Arial" panose="020B0604020202020204"/>
                <a:ea typeface="+mn-ea"/>
                <a:cs typeface="+mn-cs"/>
              </a:rPr>
              <a:t>All of the above</a:t>
            </a:r>
            <a:endParaRPr kumimoji="0" lang="en-US" sz="1200" b="0" i="0" u="none" strike="noStrike" kern="1200" cap="none" spc="0" normalizeH="0" baseline="0" noProof="0">
              <a:ln>
                <a:noFill/>
              </a:ln>
              <a:solidFill>
                <a:srgbClr val="000000"/>
              </a:solidFill>
              <a:effectLst/>
              <a:uLnTx/>
              <a:uFillTx/>
              <a:latin typeface="Arial" panose="020B0604020202020204"/>
              <a:ea typeface="+mn-ea"/>
              <a:cs typeface="+mn-cs"/>
            </a:endParaRPr>
          </a:p>
          <a:p>
            <a:pPr marL="342900" marR="0" lvl="0" indent="-342900" algn="l" defTabSz="1219170" rtl="0" eaLnBrk="1" fontAlgn="auto" latinLnBrk="0" hangingPunct="1">
              <a:lnSpc>
                <a:spcPct val="100000"/>
              </a:lnSpc>
              <a:spcBef>
                <a:spcPts val="1200"/>
              </a:spcBef>
              <a:spcAft>
                <a:spcPts val="0"/>
              </a:spcAft>
              <a:buClr>
                <a:srgbClr val="0460A9"/>
              </a:buClr>
              <a:buSzPct val="100000"/>
              <a:buFont typeface="+mj-lt"/>
              <a:buAutoNum type="alphaUcPeriod"/>
              <a:tabLst>
                <a:tab pos="5331751" algn="r"/>
                <a:tab pos="10972526" algn="r"/>
              </a:tabLst>
              <a:defRPr/>
            </a:pPr>
            <a:endParaRPr kumimoji="0" lang="en-US" sz="16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9" name="Content Placeholder 4">
            <a:extLst>
              <a:ext uri="{FF2B5EF4-FFF2-40B4-BE49-F238E27FC236}">
                <a16:creationId xmlns:a16="http://schemas.microsoft.com/office/drawing/2014/main" id="{DB131A21-1A82-8C75-DF2B-7AF1D07C2C72}"/>
              </a:ext>
            </a:extLst>
          </p:cNvPr>
          <p:cNvSpPr txBox="1">
            <a:spLocks/>
          </p:cNvSpPr>
          <p:nvPr/>
        </p:nvSpPr>
        <p:spPr>
          <a:xfrm>
            <a:off x="6490055" y="1177774"/>
            <a:ext cx="5377943" cy="4618800"/>
          </a:xfrm>
          <a:prstGeom prst="rect">
            <a:avLst/>
          </a:prstGeom>
        </p:spPr>
        <p:txBody>
          <a:bodyPr vert="horz" lIns="0" tIns="0" rIns="0" bIns="0" spcCol="182880" rtlCol="0">
            <a:normAutofit/>
          </a:bodyPr>
          <a:lstStyle>
            <a:lvl1pPr marL="304792" indent="-304792" algn="l" defTabSz="1219170" rtl="0" eaLnBrk="1" latinLnBrk="0" hangingPunct="1">
              <a:spcBef>
                <a:spcPts val="1200"/>
              </a:spcBef>
              <a:buClr>
                <a:schemeClr val="accent2"/>
              </a:buClr>
              <a:buSzPct val="100000"/>
              <a:buFont typeface="Wingdings" pitchFamily="2" charset="2"/>
              <a:buChar char="§"/>
              <a:tabLst>
                <a:tab pos="5331751" algn="r"/>
                <a:tab pos="10972526" algn="r"/>
              </a:tabLst>
              <a:defRPr sz="1600" b="0" i="0" kern="1200" spc="0" baseline="0">
                <a:solidFill>
                  <a:schemeClr val="tx1"/>
                </a:solidFill>
                <a:latin typeface="+mn-lt"/>
                <a:ea typeface="+mn-ea"/>
                <a:cs typeface="+mn-cs"/>
              </a:defRPr>
            </a:lvl1pPr>
            <a:lvl2pPr marL="609585" indent="-304792" algn="l" defTabSz="1219170" rtl="0" eaLnBrk="1" latinLnBrk="0" hangingPunct="1">
              <a:spcBef>
                <a:spcPts val="400"/>
              </a:spcBef>
              <a:buClrTx/>
              <a:buSzPct val="100000"/>
              <a:buFont typeface="Arial" pitchFamily="34" charset="0"/>
              <a:buChar char="–"/>
              <a:defRPr sz="1600" b="0" i="0" kern="1200" spc="0" baseline="0">
                <a:solidFill>
                  <a:schemeClr val="tx1"/>
                </a:solidFill>
                <a:latin typeface="+mn-lt"/>
                <a:ea typeface="+mn-ea"/>
                <a:cs typeface="+mn-cs"/>
              </a:defRPr>
            </a:lvl2pPr>
            <a:lvl3pPr marL="914377" indent="-304792" algn="l" defTabSz="1219170" rtl="0" eaLnBrk="1" latinLnBrk="0" hangingPunct="1">
              <a:spcBef>
                <a:spcPts val="400"/>
              </a:spcBef>
              <a:buClrTx/>
              <a:buSzPct val="100000"/>
              <a:buFont typeface="Arial" pitchFamily="34" charset="0"/>
              <a:buChar char="–"/>
              <a:defRPr sz="1600" b="0" i="0" kern="1200" spc="0" baseline="0">
                <a:solidFill>
                  <a:schemeClr val="tx1"/>
                </a:solidFill>
                <a:latin typeface="+mn-lt"/>
                <a:ea typeface="+mn-ea"/>
                <a:cs typeface="+mn-cs"/>
              </a:defRPr>
            </a:lvl3pPr>
            <a:lvl4pPr marL="1219170" indent="-304792" algn="l" defTabSz="1219170" rtl="0" eaLnBrk="1" latinLnBrk="0" hangingPunct="1">
              <a:spcBef>
                <a:spcPts val="400"/>
              </a:spcBef>
              <a:buClrTx/>
              <a:buSzPct val="100000"/>
              <a:buFont typeface="Arial" pitchFamily="34" charset="0"/>
              <a:buChar char="–"/>
              <a:defRPr sz="1600" b="0" i="0" kern="1200" spc="0" baseline="0">
                <a:solidFill>
                  <a:schemeClr val="tx1"/>
                </a:solidFill>
                <a:latin typeface="+mn-lt"/>
                <a:ea typeface="+mn-ea"/>
                <a:cs typeface="+mn-cs"/>
              </a:defRPr>
            </a:lvl4pPr>
            <a:lvl5pPr marL="1523962" indent="-304792" algn="l" defTabSz="1219170" rtl="0" eaLnBrk="1" latinLnBrk="0" hangingPunct="1">
              <a:spcBef>
                <a:spcPts val="400"/>
              </a:spcBef>
              <a:buClrTx/>
              <a:buSzPct val="100000"/>
              <a:buFont typeface="Arial" pitchFamily="34" charset="0"/>
              <a:buChar char="–"/>
              <a:defRPr sz="1600" b="0" i="0" kern="1200" spc="0" baseline="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1200"/>
              </a:spcBef>
              <a:spcAft>
                <a:spcPts val="0"/>
              </a:spcAft>
              <a:buClr>
                <a:srgbClr val="0460A9"/>
              </a:buClr>
              <a:buSzPct val="100000"/>
              <a:buFont typeface="Wingdings" pitchFamily="2" charset="2"/>
              <a:buNone/>
              <a:tabLst>
                <a:tab pos="5331751" algn="r"/>
                <a:tab pos="10972526" algn="r"/>
              </a:tabLst>
              <a:defRPr/>
            </a:pPr>
            <a:r>
              <a:rPr kumimoji="0" lang="en-GB" sz="1600" b="1" i="0" u="none" strike="noStrike" kern="1200" cap="none" spc="0" normalizeH="0" baseline="0" noProof="0">
                <a:ln>
                  <a:noFill/>
                </a:ln>
                <a:solidFill>
                  <a:srgbClr val="000000"/>
                </a:solidFill>
                <a:effectLst/>
                <a:uLnTx/>
                <a:uFillTx/>
                <a:latin typeface="Arial" panose="020B0604020202020204"/>
                <a:ea typeface="+mn-ea"/>
                <a:cs typeface="+mn-cs"/>
              </a:rPr>
              <a:t>What is the aim of </a:t>
            </a:r>
            <a:r>
              <a:rPr lang="en-GB" b="1">
                <a:solidFill>
                  <a:srgbClr val="000000"/>
                </a:solidFill>
                <a:latin typeface="Arial" panose="020B0604020202020204"/>
              </a:rPr>
              <a:t>DMT intervention?</a:t>
            </a:r>
            <a:endParaRPr kumimoji="0" lang="de-DE" sz="1400" b="1" i="0" u="none" strike="noStrike" kern="1200" cap="none" spc="0" normalizeH="0" baseline="30000" noProof="0">
              <a:ln>
                <a:noFill/>
              </a:ln>
              <a:solidFill>
                <a:srgbClr val="001C4A"/>
              </a:solidFill>
              <a:effectLst/>
              <a:uLnTx/>
              <a:uFillTx/>
              <a:latin typeface="Arial" panose="020B0604020202020204"/>
              <a:ea typeface="+mn-ea"/>
              <a:cs typeface="+mn-cs"/>
            </a:endParaRPr>
          </a:p>
          <a:p>
            <a:pPr marL="342900" marR="0" lvl="0" indent="-342900" algn="l" defTabSz="1219170" rtl="0" eaLnBrk="1" fontAlgn="auto" latinLnBrk="0" hangingPunct="1">
              <a:lnSpc>
                <a:spcPct val="100000"/>
              </a:lnSpc>
              <a:spcBef>
                <a:spcPts val="1200"/>
              </a:spcBef>
              <a:spcAft>
                <a:spcPts val="0"/>
              </a:spcAft>
              <a:buClr>
                <a:srgbClr val="0460A9"/>
              </a:buClr>
              <a:buSzPct val="100000"/>
              <a:buFont typeface="+mj-lt"/>
              <a:buAutoNum type="alphaUcPeriod"/>
              <a:tabLst>
                <a:tab pos="5331751" algn="r"/>
                <a:tab pos="10972526" algn="r"/>
              </a:tabLst>
              <a:defRPr/>
            </a:pPr>
            <a:r>
              <a:rPr lang="en-US">
                <a:solidFill>
                  <a:srgbClr val="000000"/>
                </a:solidFill>
                <a:latin typeface="Arial" panose="020B0604020202020204"/>
              </a:rPr>
              <a:t>To provide symptomatic relief</a:t>
            </a:r>
            <a:endParaRPr kumimoji="0" lang="en-US" b="0" i="0" u="none" strike="noStrike" kern="1200" cap="none" spc="0" normalizeH="0" baseline="0" noProof="0">
              <a:ln>
                <a:noFill/>
              </a:ln>
              <a:solidFill>
                <a:srgbClr val="000000"/>
              </a:solidFill>
              <a:effectLst/>
              <a:uLnTx/>
              <a:uFillTx/>
              <a:latin typeface="Arial" panose="020B0604020202020204"/>
              <a:ea typeface="+mn-ea"/>
              <a:cs typeface="+mn-cs"/>
            </a:endParaRPr>
          </a:p>
          <a:p>
            <a:pPr marL="342900" marR="0" lvl="0" indent="-342900" algn="l" defTabSz="1219170" rtl="0" eaLnBrk="1" fontAlgn="auto" latinLnBrk="0" hangingPunct="1">
              <a:lnSpc>
                <a:spcPct val="100000"/>
              </a:lnSpc>
              <a:spcBef>
                <a:spcPts val="1200"/>
              </a:spcBef>
              <a:spcAft>
                <a:spcPts val="0"/>
              </a:spcAft>
              <a:buClr>
                <a:srgbClr val="0460A9"/>
              </a:buClr>
              <a:buSzPct val="100000"/>
              <a:buFont typeface="+mj-lt"/>
              <a:buAutoNum type="alphaUcPeriod"/>
              <a:tabLst>
                <a:tab pos="5331751" algn="r"/>
                <a:tab pos="10972526" algn="r"/>
              </a:tabLst>
              <a:defRPr/>
            </a:pPr>
            <a:r>
              <a:rPr kumimoji="0" lang="en-US" sz="1600" b="0" i="0" u="none" strike="noStrike" kern="1200" cap="none" spc="0" normalizeH="0" baseline="0" noProof="0">
                <a:ln>
                  <a:noFill/>
                </a:ln>
                <a:solidFill>
                  <a:srgbClr val="000000"/>
                </a:solidFill>
                <a:effectLst/>
                <a:uLnTx/>
                <a:uFillTx/>
                <a:latin typeface="Arial" panose="020B0604020202020204"/>
                <a:ea typeface="+mn-ea"/>
                <a:cs typeface="+mn-cs"/>
              </a:rPr>
              <a:t>To reduce the risk of relapse and disease progression</a:t>
            </a:r>
          </a:p>
          <a:p>
            <a:pPr marL="342900" marR="0" lvl="0" indent="-342900" algn="l" defTabSz="1219170" rtl="0" eaLnBrk="1" fontAlgn="auto" latinLnBrk="0" hangingPunct="1">
              <a:lnSpc>
                <a:spcPct val="100000"/>
              </a:lnSpc>
              <a:spcBef>
                <a:spcPts val="1200"/>
              </a:spcBef>
              <a:spcAft>
                <a:spcPts val="0"/>
              </a:spcAft>
              <a:buClr>
                <a:srgbClr val="0460A9"/>
              </a:buClr>
              <a:buSzPct val="100000"/>
              <a:buFont typeface="+mj-lt"/>
              <a:buAutoNum type="alphaUcPeriod"/>
              <a:tabLst>
                <a:tab pos="5331751" algn="r"/>
                <a:tab pos="10972526" algn="r"/>
              </a:tabLst>
              <a:defRPr/>
            </a:pPr>
            <a:r>
              <a:rPr kumimoji="0" lang="en-US" sz="1600" b="0" i="0" u="none" strike="noStrike" kern="1200" cap="none" spc="0" normalizeH="0" baseline="0" noProof="0">
                <a:ln>
                  <a:noFill/>
                </a:ln>
                <a:solidFill>
                  <a:srgbClr val="000000"/>
                </a:solidFill>
                <a:effectLst/>
                <a:uLnTx/>
                <a:uFillTx/>
                <a:latin typeface="Arial" panose="020B0604020202020204"/>
                <a:ea typeface="+mn-ea"/>
                <a:cs typeface="+mn-cs"/>
              </a:rPr>
              <a:t>To cure MS</a:t>
            </a:r>
          </a:p>
          <a:p>
            <a:pPr marL="342900" marR="0" lvl="0" indent="-342900" algn="l" defTabSz="1219170" rtl="0" eaLnBrk="1" fontAlgn="auto" latinLnBrk="0" hangingPunct="1">
              <a:lnSpc>
                <a:spcPct val="100000"/>
              </a:lnSpc>
              <a:spcBef>
                <a:spcPts val="1200"/>
              </a:spcBef>
              <a:spcAft>
                <a:spcPts val="0"/>
              </a:spcAft>
              <a:buClr>
                <a:srgbClr val="0460A9"/>
              </a:buClr>
              <a:buSzPct val="100000"/>
              <a:buFont typeface="+mj-lt"/>
              <a:buAutoNum type="alphaUcPeriod"/>
              <a:tabLst>
                <a:tab pos="5331751" algn="r"/>
                <a:tab pos="10972526" algn="r"/>
              </a:tabLst>
              <a:defRPr/>
            </a:pPr>
            <a:r>
              <a:rPr kumimoji="0" lang="en-US" sz="1600" b="0" i="0" u="none" strike="noStrike" kern="1200" cap="none" spc="0" normalizeH="0" baseline="0" noProof="0">
                <a:ln>
                  <a:noFill/>
                </a:ln>
                <a:solidFill>
                  <a:srgbClr val="000000"/>
                </a:solidFill>
                <a:effectLst/>
                <a:uLnTx/>
                <a:uFillTx/>
                <a:latin typeface="Arial" panose="020B0604020202020204"/>
                <a:ea typeface="+mn-ea"/>
                <a:cs typeface="+mn-cs"/>
              </a:rPr>
              <a:t>To reduce the risk of converting from SPMS to RRMS</a:t>
            </a:r>
          </a:p>
          <a:p>
            <a:pPr marL="342900" marR="0" lvl="0" indent="-342900" algn="l" defTabSz="1219170" rtl="0" eaLnBrk="1" fontAlgn="auto" latinLnBrk="0" hangingPunct="1">
              <a:lnSpc>
                <a:spcPct val="100000"/>
              </a:lnSpc>
              <a:spcBef>
                <a:spcPts val="1200"/>
              </a:spcBef>
              <a:spcAft>
                <a:spcPts val="0"/>
              </a:spcAft>
              <a:buClr>
                <a:srgbClr val="0460A9"/>
              </a:buClr>
              <a:buSzPct val="100000"/>
              <a:buFont typeface="+mj-lt"/>
              <a:buAutoNum type="alphaUcPeriod"/>
              <a:tabLst>
                <a:tab pos="5331751" algn="r"/>
                <a:tab pos="10972526" algn="r"/>
              </a:tabLst>
              <a:defRPr/>
            </a:pPr>
            <a:endParaRPr kumimoji="0" lang="en-US" sz="1600" b="0" i="0" u="none" strike="noStrike" kern="1200" cap="none" spc="0" normalizeH="0" baseline="0" noProof="0">
              <a:ln>
                <a:noFill/>
              </a:ln>
              <a:solidFill>
                <a:srgbClr val="001C4A"/>
              </a:solidFill>
              <a:effectLst/>
              <a:uLnTx/>
              <a:uFillTx/>
              <a:latin typeface="Arial" panose="020B0604020202020204"/>
              <a:ea typeface="+mn-ea"/>
              <a:cs typeface="+mn-cs"/>
            </a:endParaRPr>
          </a:p>
        </p:txBody>
      </p:sp>
      <p:cxnSp>
        <p:nvCxnSpPr>
          <p:cNvPr id="10" name="Straight Connector 9">
            <a:extLst>
              <a:ext uri="{FF2B5EF4-FFF2-40B4-BE49-F238E27FC236}">
                <a16:creationId xmlns:a16="http://schemas.microsoft.com/office/drawing/2014/main" id="{34BEA536-8963-FF2F-5D1E-5AC2EC0F28B6}"/>
              </a:ext>
            </a:extLst>
          </p:cNvPr>
          <p:cNvCxnSpPr>
            <a:cxnSpLocks/>
          </p:cNvCxnSpPr>
          <p:nvPr/>
        </p:nvCxnSpPr>
        <p:spPr>
          <a:xfrm>
            <a:off x="6075866" y="1273174"/>
            <a:ext cx="0" cy="44280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72266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1E6A2B8-78C1-3BB9-2467-B2FB9FFD1CDB}"/>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1C59B5"/>
                </a:solidFill>
                <a:effectLst/>
                <a:uLnTx/>
                <a:uFillTx/>
                <a:latin typeface="Arial" panose="020B0604020202020204"/>
                <a:ea typeface="+mn-ea"/>
                <a:cs typeface="+mn-cs"/>
              </a:rPr>
              <a:t>Educational use only</a:t>
            </a:r>
          </a:p>
        </p:txBody>
      </p:sp>
      <p:sp>
        <p:nvSpPr>
          <p:cNvPr id="4" name="Slide Number Placeholder 3">
            <a:extLst>
              <a:ext uri="{FF2B5EF4-FFF2-40B4-BE49-F238E27FC236}">
                <a16:creationId xmlns:a16="http://schemas.microsoft.com/office/drawing/2014/main" id="{DEA5209A-404A-BF67-9AF4-2B149950D90A}"/>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31C51CB-94C2-40E2-B070-08CEE3D6A386}" type="slidenum">
              <a:rPr kumimoji="0" lang="en-GB" sz="800" b="1" i="0" u="none" strike="noStrike" kern="1200" cap="none" spc="0" normalizeH="0" baseline="0" noProof="0" smtClean="0">
                <a:ln>
                  <a:noFill/>
                </a:ln>
                <a:solidFill>
                  <a:srgbClr val="1C59B5"/>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800" b="1" i="0" u="none" strike="noStrike" kern="1200" cap="none" spc="0" normalizeH="0" baseline="0" noProof="0">
              <a:ln>
                <a:noFill/>
              </a:ln>
              <a:solidFill>
                <a:srgbClr val="1C59B5"/>
              </a:solidFill>
              <a:effectLst/>
              <a:uLnTx/>
              <a:uFillTx/>
              <a:latin typeface="Arial" panose="020B0604020202020204"/>
              <a:ea typeface="+mn-ea"/>
              <a:cs typeface="+mn-cs"/>
            </a:endParaRPr>
          </a:p>
        </p:txBody>
      </p:sp>
      <p:sp>
        <p:nvSpPr>
          <p:cNvPr id="5" name="Title 4">
            <a:extLst>
              <a:ext uri="{FF2B5EF4-FFF2-40B4-BE49-F238E27FC236}">
                <a16:creationId xmlns:a16="http://schemas.microsoft.com/office/drawing/2014/main" id="{76A3FD83-BFE4-EA29-A277-B1719A0AB706}"/>
              </a:ext>
            </a:extLst>
          </p:cNvPr>
          <p:cNvSpPr>
            <a:spLocks noGrp="1"/>
          </p:cNvSpPr>
          <p:nvPr>
            <p:ph type="title"/>
          </p:nvPr>
        </p:nvSpPr>
        <p:spPr/>
        <p:txBody>
          <a:bodyPr/>
          <a:lstStyle/>
          <a:p>
            <a:r>
              <a:rPr lang="en-GB"/>
              <a:t>Knowledge check</a:t>
            </a:r>
            <a:endParaRPr lang="en-US"/>
          </a:p>
        </p:txBody>
      </p:sp>
      <p:sp>
        <p:nvSpPr>
          <p:cNvPr id="6" name="Text Placeholder 5">
            <a:extLst>
              <a:ext uri="{FF2B5EF4-FFF2-40B4-BE49-F238E27FC236}">
                <a16:creationId xmlns:a16="http://schemas.microsoft.com/office/drawing/2014/main" id="{666E5C66-CA7A-39EF-E0F4-3CBE5E008F8C}"/>
              </a:ext>
            </a:extLst>
          </p:cNvPr>
          <p:cNvSpPr>
            <a:spLocks noGrp="1"/>
          </p:cNvSpPr>
          <p:nvPr>
            <p:ph type="body" sz="quarter" idx="13"/>
          </p:nvPr>
        </p:nvSpPr>
        <p:spPr/>
        <p:txBody>
          <a:bodyPr/>
          <a:lstStyle/>
          <a:p>
            <a:r>
              <a:rPr lang="en-GB"/>
              <a:t>DMT, disease modifying therapy; HET, high efficacy therapy; MS, multiple sclerosis; RRMS, relapsing-remitting multiple sclerosis; SPMS, secondary progressive MS.</a:t>
            </a:r>
            <a:endParaRPr lang="en-US"/>
          </a:p>
        </p:txBody>
      </p:sp>
      <p:sp>
        <p:nvSpPr>
          <p:cNvPr id="7" name="Content Placeholder 4">
            <a:extLst>
              <a:ext uri="{FF2B5EF4-FFF2-40B4-BE49-F238E27FC236}">
                <a16:creationId xmlns:a16="http://schemas.microsoft.com/office/drawing/2014/main" id="{F59B2A6E-EAEA-9AE0-743F-28D03195310B}"/>
              </a:ext>
            </a:extLst>
          </p:cNvPr>
          <p:cNvSpPr txBox="1">
            <a:spLocks/>
          </p:cNvSpPr>
          <p:nvPr/>
        </p:nvSpPr>
        <p:spPr>
          <a:xfrm>
            <a:off x="622309" y="1270207"/>
            <a:ext cx="3321916" cy="4618800"/>
          </a:xfrm>
          <a:prstGeom prst="rect">
            <a:avLst/>
          </a:prstGeom>
        </p:spPr>
        <p:txBody>
          <a:bodyPr vert="horz" lIns="0" tIns="0" rIns="0" bIns="0" spcCol="182880" rtlCol="0">
            <a:normAutofit/>
          </a:bodyPr>
          <a:lstStyle>
            <a:lvl1pPr marL="304792" indent="-304792" algn="l" defTabSz="1219170" rtl="0" eaLnBrk="1" latinLnBrk="0" hangingPunct="1">
              <a:spcBef>
                <a:spcPts val="1200"/>
              </a:spcBef>
              <a:buClr>
                <a:schemeClr val="accent2"/>
              </a:buClr>
              <a:buSzPct val="100000"/>
              <a:buFont typeface="Wingdings" pitchFamily="2" charset="2"/>
              <a:buChar char="§"/>
              <a:tabLst>
                <a:tab pos="5331751" algn="r"/>
                <a:tab pos="10972526" algn="r"/>
              </a:tabLst>
              <a:defRPr sz="1600" b="0" i="0" kern="1200" spc="0" baseline="0">
                <a:solidFill>
                  <a:schemeClr val="tx1"/>
                </a:solidFill>
                <a:latin typeface="+mn-lt"/>
                <a:ea typeface="+mn-ea"/>
                <a:cs typeface="+mn-cs"/>
              </a:defRPr>
            </a:lvl1pPr>
            <a:lvl2pPr marL="609585" indent="-304792" algn="l" defTabSz="1219170" rtl="0" eaLnBrk="1" latinLnBrk="0" hangingPunct="1">
              <a:spcBef>
                <a:spcPts val="400"/>
              </a:spcBef>
              <a:buClrTx/>
              <a:buSzPct val="100000"/>
              <a:buFont typeface="Arial" pitchFamily="34" charset="0"/>
              <a:buChar char="–"/>
              <a:defRPr sz="1600" b="0" i="0" kern="1200" spc="0" baseline="0">
                <a:solidFill>
                  <a:schemeClr val="tx1"/>
                </a:solidFill>
                <a:latin typeface="+mn-lt"/>
                <a:ea typeface="+mn-ea"/>
                <a:cs typeface="+mn-cs"/>
              </a:defRPr>
            </a:lvl2pPr>
            <a:lvl3pPr marL="914377" indent="-304792" algn="l" defTabSz="1219170" rtl="0" eaLnBrk="1" latinLnBrk="0" hangingPunct="1">
              <a:spcBef>
                <a:spcPts val="400"/>
              </a:spcBef>
              <a:buClrTx/>
              <a:buSzPct val="100000"/>
              <a:buFont typeface="Arial" pitchFamily="34" charset="0"/>
              <a:buChar char="–"/>
              <a:defRPr sz="1600" b="0" i="0" kern="1200" spc="0" baseline="0">
                <a:solidFill>
                  <a:schemeClr val="tx1"/>
                </a:solidFill>
                <a:latin typeface="+mn-lt"/>
                <a:ea typeface="+mn-ea"/>
                <a:cs typeface="+mn-cs"/>
              </a:defRPr>
            </a:lvl3pPr>
            <a:lvl4pPr marL="1219170" indent="-304792" algn="l" defTabSz="1219170" rtl="0" eaLnBrk="1" latinLnBrk="0" hangingPunct="1">
              <a:spcBef>
                <a:spcPts val="400"/>
              </a:spcBef>
              <a:buClrTx/>
              <a:buSzPct val="100000"/>
              <a:buFont typeface="Arial" pitchFamily="34" charset="0"/>
              <a:buChar char="–"/>
              <a:defRPr sz="1600" b="0" i="0" kern="1200" spc="0" baseline="0">
                <a:solidFill>
                  <a:schemeClr val="tx1"/>
                </a:solidFill>
                <a:latin typeface="+mn-lt"/>
                <a:ea typeface="+mn-ea"/>
                <a:cs typeface="+mn-cs"/>
              </a:defRPr>
            </a:lvl4pPr>
            <a:lvl5pPr marL="1523962" indent="-304792" algn="l" defTabSz="1219170" rtl="0" eaLnBrk="1" latinLnBrk="0" hangingPunct="1">
              <a:spcBef>
                <a:spcPts val="400"/>
              </a:spcBef>
              <a:buClrTx/>
              <a:buSzPct val="100000"/>
              <a:buFont typeface="Arial" pitchFamily="34" charset="0"/>
              <a:buChar char="–"/>
              <a:defRPr sz="1600" b="0" i="0" kern="1200" spc="0" baseline="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342900" marR="0" lvl="0" indent="-342900" algn="l" defTabSz="1219170" rtl="0" eaLnBrk="1" fontAlgn="auto" latinLnBrk="0" hangingPunct="1">
              <a:lnSpc>
                <a:spcPct val="100000"/>
              </a:lnSpc>
              <a:spcBef>
                <a:spcPts val="1200"/>
              </a:spcBef>
              <a:spcAft>
                <a:spcPts val="0"/>
              </a:spcAft>
              <a:buClr>
                <a:srgbClr val="0460A9"/>
              </a:buClr>
              <a:buSzPct val="100000"/>
              <a:buFont typeface="+mj-lt"/>
              <a:buAutoNum type="alphaUcPeriod"/>
              <a:tabLst>
                <a:tab pos="5331751" algn="r"/>
                <a:tab pos="10972526" algn="r"/>
              </a:tabLst>
              <a:defRPr/>
            </a:pPr>
            <a:endParaRPr kumimoji="0" lang="en-US" sz="16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8" name="Content Placeholder 4">
            <a:extLst>
              <a:ext uri="{FF2B5EF4-FFF2-40B4-BE49-F238E27FC236}">
                <a16:creationId xmlns:a16="http://schemas.microsoft.com/office/drawing/2014/main" id="{9E1744F0-C7EF-F0BB-7057-7FA34FF48F8A}"/>
              </a:ext>
            </a:extLst>
          </p:cNvPr>
          <p:cNvSpPr txBox="1">
            <a:spLocks/>
          </p:cNvSpPr>
          <p:nvPr/>
        </p:nvSpPr>
        <p:spPr>
          <a:xfrm>
            <a:off x="707316" y="1177774"/>
            <a:ext cx="4954361" cy="4618800"/>
          </a:xfrm>
          <a:prstGeom prst="rect">
            <a:avLst/>
          </a:prstGeom>
        </p:spPr>
        <p:txBody>
          <a:bodyPr vert="horz" lIns="0" tIns="0" rIns="0" bIns="0" spcCol="182880" rtlCol="0">
            <a:normAutofit/>
          </a:bodyPr>
          <a:lstStyle>
            <a:lvl1pPr marL="304792" indent="-304792" algn="l" defTabSz="1219170" rtl="0" eaLnBrk="1" latinLnBrk="0" hangingPunct="1">
              <a:spcBef>
                <a:spcPts val="1200"/>
              </a:spcBef>
              <a:buClr>
                <a:schemeClr val="accent2"/>
              </a:buClr>
              <a:buSzPct val="100000"/>
              <a:buFont typeface="Wingdings" pitchFamily="2" charset="2"/>
              <a:buChar char="§"/>
              <a:tabLst>
                <a:tab pos="5331751" algn="r"/>
                <a:tab pos="10972526" algn="r"/>
              </a:tabLst>
              <a:defRPr sz="1600" b="0" i="0" kern="1200" spc="0" baseline="0">
                <a:solidFill>
                  <a:schemeClr val="tx1"/>
                </a:solidFill>
                <a:latin typeface="+mn-lt"/>
                <a:ea typeface="+mn-ea"/>
                <a:cs typeface="+mn-cs"/>
              </a:defRPr>
            </a:lvl1pPr>
            <a:lvl2pPr marL="609585" indent="-304792" algn="l" defTabSz="1219170" rtl="0" eaLnBrk="1" latinLnBrk="0" hangingPunct="1">
              <a:spcBef>
                <a:spcPts val="400"/>
              </a:spcBef>
              <a:buClrTx/>
              <a:buSzPct val="100000"/>
              <a:buFont typeface="Arial" pitchFamily="34" charset="0"/>
              <a:buChar char="–"/>
              <a:defRPr sz="1600" b="0" i="0" kern="1200" spc="0" baseline="0">
                <a:solidFill>
                  <a:schemeClr val="tx1"/>
                </a:solidFill>
                <a:latin typeface="+mn-lt"/>
                <a:ea typeface="+mn-ea"/>
                <a:cs typeface="+mn-cs"/>
              </a:defRPr>
            </a:lvl2pPr>
            <a:lvl3pPr marL="914377" indent="-304792" algn="l" defTabSz="1219170" rtl="0" eaLnBrk="1" latinLnBrk="0" hangingPunct="1">
              <a:spcBef>
                <a:spcPts val="400"/>
              </a:spcBef>
              <a:buClrTx/>
              <a:buSzPct val="100000"/>
              <a:buFont typeface="Arial" pitchFamily="34" charset="0"/>
              <a:buChar char="–"/>
              <a:defRPr sz="1600" b="0" i="0" kern="1200" spc="0" baseline="0">
                <a:solidFill>
                  <a:schemeClr val="tx1"/>
                </a:solidFill>
                <a:latin typeface="+mn-lt"/>
                <a:ea typeface="+mn-ea"/>
                <a:cs typeface="+mn-cs"/>
              </a:defRPr>
            </a:lvl3pPr>
            <a:lvl4pPr marL="1219170" indent="-304792" algn="l" defTabSz="1219170" rtl="0" eaLnBrk="1" latinLnBrk="0" hangingPunct="1">
              <a:spcBef>
                <a:spcPts val="400"/>
              </a:spcBef>
              <a:buClrTx/>
              <a:buSzPct val="100000"/>
              <a:buFont typeface="Arial" pitchFamily="34" charset="0"/>
              <a:buChar char="–"/>
              <a:defRPr sz="1600" b="0" i="0" kern="1200" spc="0" baseline="0">
                <a:solidFill>
                  <a:schemeClr val="tx1"/>
                </a:solidFill>
                <a:latin typeface="+mn-lt"/>
                <a:ea typeface="+mn-ea"/>
                <a:cs typeface="+mn-cs"/>
              </a:defRPr>
            </a:lvl4pPr>
            <a:lvl5pPr marL="1523962" indent="-304792" algn="l" defTabSz="1219170" rtl="0" eaLnBrk="1" latinLnBrk="0" hangingPunct="1">
              <a:spcBef>
                <a:spcPts val="400"/>
              </a:spcBef>
              <a:buClrTx/>
              <a:buSzPct val="100000"/>
              <a:buFont typeface="Arial" pitchFamily="34" charset="0"/>
              <a:buChar char="–"/>
              <a:defRPr sz="1600" b="0" i="0" kern="1200" spc="0" baseline="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1200"/>
              </a:spcBef>
              <a:spcAft>
                <a:spcPts val="0"/>
              </a:spcAft>
              <a:buClr>
                <a:srgbClr val="0460A9"/>
              </a:buClr>
              <a:buSzPct val="100000"/>
              <a:buFont typeface="Wingdings" pitchFamily="2" charset="2"/>
              <a:buNone/>
              <a:tabLst>
                <a:tab pos="5331751" algn="r"/>
                <a:tab pos="10972526" algn="r"/>
              </a:tabLst>
              <a:defRPr/>
            </a:pPr>
            <a:r>
              <a:rPr kumimoji="0" lang="en-US" sz="1600" b="1" i="0" u="none" strike="noStrike" kern="1200" cap="none" spc="0" normalizeH="0" baseline="0" noProof="0">
                <a:ln>
                  <a:noFill/>
                </a:ln>
                <a:solidFill>
                  <a:srgbClr val="000000"/>
                </a:solidFill>
                <a:effectLst/>
                <a:uLnTx/>
                <a:uFillTx/>
                <a:latin typeface="Arial" panose="020B0604020202020204"/>
                <a:ea typeface="+mn-ea"/>
                <a:cs typeface="+mn-cs"/>
              </a:rPr>
              <a:t>Which of the following are significant challenges in healthcare access faced by people with MS?</a:t>
            </a:r>
            <a:endParaRPr kumimoji="0" lang="en-US" sz="1200" b="1" i="0" u="none" strike="noStrike" kern="1200" cap="none" spc="0" normalizeH="0" baseline="0" noProof="0">
              <a:ln>
                <a:noFill/>
              </a:ln>
              <a:solidFill>
                <a:srgbClr val="000000"/>
              </a:solidFill>
              <a:effectLst/>
              <a:uLnTx/>
              <a:uFillTx/>
              <a:latin typeface="Arial" panose="020B0604020202020204"/>
              <a:ea typeface="+mn-ea"/>
              <a:cs typeface="+mn-cs"/>
            </a:endParaRPr>
          </a:p>
          <a:p>
            <a:pPr marL="342900" marR="0" lvl="0" indent="-342900" algn="l" defTabSz="1219170" rtl="0" eaLnBrk="1" fontAlgn="auto" latinLnBrk="0" hangingPunct="1">
              <a:lnSpc>
                <a:spcPct val="100000"/>
              </a:lnSpc>
              <a:spcBef>
                <a:spcPts val="1200"/>
              </a:spcBef>
              <a:spcAft>
                <a:spcPts val="0"/>
              </a:spcAft>
              <a:buClr>
                <a:srgbClr val="0460A9"/>
              </a:buClr>
              <a:buSzPct val="100000"/>
              <a:buFont typeface="+mj-lt"/>
              <a:buAutoNum type="alphaUcPeriod"/>
              <a:tabLst>
                <a:tab pos="5331751" algn="r"/>
                <a:tab pos="10972526" algn="r"/>
              </a:tabLst>
              <a:defRPr/>
            </a:pPr>
            <a:r>
              <a:rPr kumimoji="0" lang="en-GB" sz="1600" b="0" i="0" u="none" strike="noStrike" kern="1200" cap="none" spc="0" normalizeH="0" baseline="0" noProof="0">
                <a:ln>
                  <a:noFill/>
                </a:ln>
                <a:solidFill>
                  <a:srgbClr val="000000"/>
                </a:solidFill>
                <a:effectLst/>
                <a:uLnTx/>
                <a:uFillTx/>
                <a:latin typeface="Arial" panose="020B0604020202020204"/>
                <a:ea typeface="+mn-ea"/>
                <a:cs typeface="+mn-cs"/>
              </a:rPr>
              <a:t>Treatment inequalities</a:t>
            </a:r>
            <a:endParaRPr kumimoji="0" lang="en-US" sz="1600" b="0" i="0" u="none" strike="noStrike" kern="1200" cap="none" spc="0" normalizeH="0" baseline="0" noProof="0">
              <a:ln>
                <a:noFill/>
              </a:ln>
              <a:solidFill>
                <a:srgbClr val="000000"/>
              </a:solidFill>
              <a:effectLst/>
              <a:uLnTx/>
              <a:uFillTx/>
              <a:latin typeface="Arial" panose="020B0604020202020204"/>
              <a:ea typeface="+mn-ea"/>
              <a:cs typeface="+mn-cs"/>
            </a:endParaRPr>
          </a:p>
          <a:p>
            <a:pPr marL="342900" marR="0" lvl="0" indent="-342900" algn="l" defTabSz="1219170" rtl="0" eaLnBrk="1" fontAlgn="auto" latinLnBrk="0" hangingPunct="1">
              <a:lnSpc>
                <a:spcPct val="100000"/>
              </a:lnSpc>
              <a:spcBef>
                <a:spcPts val="1200"/>
              </a:spcBef>
              <a:spcAft>
                <a:spcPts val="0"/>
              </a:spcAft>
              <a:buClr>
                <a:srgbClr val="0460A9"/>
              </a:buClr>
              <a:buSzPct val="100000"/>
              <a:buFont typeface="+mj-lt"/>
              <a:buAutoNum type="alphaUcPeriod"/>
              <a:tabLst>
                <a:tab pos="5331751" algn="r"/>
                <a:tab pos="10972526" algn="r"/>
              </a:tabLst>
              <a:defRPr/>
            </a:pPr>
            <a:r>
              <a:rPr kumimoji="0" lang="en-GB" sz="1600" b="0" i="0" u="none" strike="noStrike" kern="1200" cap="none" spc="0" normalizeH="0" baseline="0" noProof="0">
                <a:ln>
                  <a:noFill/>
                </a:ln>
                <a:solidFill>
                  <a:srgbClr val="000000"/>
                </a:solidFill>
                <a:effectLst/>
                <a:uLnTx/>
                <a:uFillTx/>
                <a:latin typeface="Arial" panose="020B0604020202020204"/>
                <a:ea typeface="+mn-ea"/>
                <a:cs typeface="+mn-cs"/>
              </a:rPr>
              <a:t>Late initiation of HETs</a:t>
            </a:r>
            <a:endParaRPr kumimoji="0" lang="en-US" sz="1600" b="0" i="0" u="none" strike="noStrike" kern="1200" cap="none" spc="0" normalizeH="0" baseline="0" noProof="0">
              <a:ln>
                <a:noFill/>
              </a:ln>
              <a:solidFill>
                <a:srgbClr val="000000"/>
              </a:solidFill>
              <a:effectLst/>
              <a:uLnTx/>
              <a:uFillTx/>
              <a:latin typeface="Arial" panose="020B0604020202020204"/>
              <a:ea typeface="+mn-ea"/>
              <a:cs typeface="+mn-cs"/>
            </a:endParaRPr>
          </a:p>
          <a:p>
            <a:pPr marL="342900" marR="0" lvl="0" indent="-342900" algn="l" defTabSz="1219170" rtl="0" eaLnBrk="1" fontAlgn="auto" latinLnBrk="0" hangingPunct="1">
              <a:lnSpc>
                <a:spcPct val="100000"/>
              </a:lnSpc>
              <a:spcBef>
                <a:spcPts val="1200"/>
              </a:spcBef>
              <a:spcAft>
                <a:spcPts val="0"/>
              </a:spcAft>
              <a:buClr>
                <a:srgbClr val="0460A9"/>
              </a:buClr>
              <a:buSzPct val="100000"/>
              <a:buFont typeface="+mj-lt"/>
              <a:buAutoNum type="alphaUcPeriod"/>
              <a:tabLst>
                <a:tab pos="5331751" algn="r"/>
                <a:tab pos="10972526" algn="r"/>
              </a:tabLst>
              <a:defRPr/>
            </a:pPr>
            <a:r>
              <a:rPr kumimoji="0" lang="en-GB" sz="1600" b="0" i="0" u="none" strike="noStrike" kern="1200" cap="none" spc="0" normalizeH="0" baseline="0" noProof="0">
                <a:ln>
                  <a:noFill/>
                </a:ln>
                <a:solidFill>
                  <a:srgbClr val="000000"/>
                </a:solidFill>
                <a:effectLst/>
                <a:uLnTx/>
                <a:uFillTx/>
                <a:latin typeface="Arial" panose="020B0604020202020204"/>
                <a:ea typeface="+mn-ea"/>
                <a:cs typeface="+mn-cs"/>
              </a:rPr>
              <a:t>Poor DMT adherence</a:t>
            </a:r>
            <a:endParaRPr kumimoji="0" lang="en-US" sz="1200" b="0" i="0" u="none" strike="noStrike" kern="1200" cap="none" spc="0" normalizeH="0" baseline="0" noProof="0">
              <a:ln>
                <a:noFill/>
              </a:ln>
              <a:solidFill>
                <a:srgbClr val="000000"/>
              </a:solidFill>
              <a:effectLst/>
              <a:uLnTx/>
              <a:uFillTx/>
              <a:latin typeface="Arial" panose="020B0604020202020204"/>
              <a:ea typeface="+mn-ea"/>
              <a:cs typeface="+mn-cs"/>
            </a:endParaRPr>
          </a:p>
          <a:p>
            <a:pPr marL="342900" marR="0" lvl="0" indent="-342900" algn="l" defTabSz="1219170" rtl="0" eaLnBrk="1" fontAlgn="auto" latinLnBrk="0" hangingPunct="1">
              <a:lnSpc>
                <a:spcPct val="100000"/>
              </a:lnSpc>
              <a:spcBef>
                <a:spcPts val="1200"/>
              </a:spcBef>
              <a:spcAft>
                <a:spcPts val="0"/>
              </a:spcAft>
              <a:buClr>
                <a:srgbClr val="0460A9"/>
              </a:buClr>
              <a:buSzPct val="100000"/>
              <a:buFont typeface="+mj-lt"/>
              <a:buAutoNum type="alphaUcPeriod"/>
              <a:tabLst>
                <a:tab pos="5331751" algn="r"/>
                <a:tab pos="10972526" algn="r"/>
              </a:tabLst>
              <a:defRPr/>
            </a:pPr>
            <a:r>
              <a:rPr kumimoji="0" lang="en-GB" sz="1600" b="0" i="0" u="none" strike="noStrike" kern="1200" cap="none" spc="0" normalizeH="0" baseline="0" noProof="0">
                <a:ln>
                  <a:noFill/>
                </a:ln>
                <a:solidFill>
                  <a:srgbClr val="000000"/>
                </a:solidFill>
                <a:effectLst/>
                <a:uLnTx/>
                <a:uFillTx/>
                <a:latin typeface="Arial" panose="020B0604020202020204"/>
                <a:ea typeface="+mn-ea"/>
                <a:cs typeface="+mn-cs"/>
              </a:rPr>
              <a:t>Diagnostic delays</a:t>
            </a:r>
            <a:endParaRPr kumimoji="0" lang="en-GB" sz="1200" b="0" i="0" u="none" strike="noStrike" kern="1200" cap="none" spc="0" normalizeH="0" baseline="0" noProof="0">
              <a:ln>
                <a:noFill/>
              </a:ln>
              <a:solidFill>
                <a:srgbClr val="000000"/>
              </a:solidFill>
              <a:effectLst/>
              <a:uLnTx/>
              <a:uFillTx/>
              <a:latin typeface="Arial" panose="020B0604020202020204"/>
              <a:ea typeface="+mn-ea"/>
              <a:cs typeface="+mn-cs"/>
            </a:endParaRPr>
          </a:p>
          <a:p>
            <a:pPr marL="342900" marR="0" lvl="0" indent="-342900" algn="l" defTabSz="1219170" rtl="0" eaLnBrk="1" fontAlgn="auto" latinLnBrk="0" hangingPunct="1">
              <a:lnSpc>
                <a:spcPct val="100000"/>
              </a:lnSpc>
              <a:spcBef>
                <a:spcPts val="1200"/>
              </a:spcBef>
              <a:spcAft>
                <a:spcPts val="0"/>
              </a:spcAft>
              <a:buClr>
                <a:srgbClr val="0460A9"/>
              </a:buClr>
              <a:buSzPct val="100000"/>
              <a:buFont typeface="+mj-lt"/>
              <a:buAutoNum type="alphaUcPeriod"/>
              <a:tabLst>
                <a:tab pos="5331751" algn="r"/>
                <a:tab pos="10972526" algn="r"/>
              </a:tabLst>
              <a:defRPr/>
            </a:pPr>
            <a:r>
              <a:rPr kumimoji="0" lang="en-GB" sz="1600" b="0" i="0" u="none" strike="noStrike" kern="1200" cap="none" spc="0" normalizeH="0" baseline="0" noProof="0">
                <a:ln>
                  <a:noFill/>
                </a:ln>
                <a:solidFill>
                  <a:srgbClr val="000000"/>
                </a:solidFill>
                <a:effectLst/>
                <a:uLnTx/>
                <a:uFillTx/>
                <a:latin typeface="Arial" panose="020B0604020202020204"/>
                <a:ea typeface="+mn-ea"/>
                <a:cs typeface="+mn-cs"/>
              </a:rPr>
              <a:t>All of the above</a:t>
            </a:r>
            <a:endParaRPr kumimoji="0" lang="en-US" sz="1200" b="0" i="0" u="none" strike="noStrike" kern="1200" cap="none" spc="0" normalizeH="0" baseline="0" noProof="0">
              <a:ln>
                <a:noFill/>
              </a:ln>
              <a:solidFill>
                <a:srgbClr val="000000"/>
              </a:solidFill>
              <a:effectLst/>
              <a:uLnTx/>
              <a:uFillTx/>
              <a:latin typeface="Arial" panose="020B0604020202020204"/>
              <a:ea typeface="+mn-ea"/>
              <a:cs typeface="+mn-cs"/>
            </a:endParaRPr>
          </a:p>
          <a:p>
            <a:pPr marL="342900" marR="0" lvl="0" indent="-342900" algn="l" defTabSz="1219170" rtl="0" eaLnBrk="1" fontAlgn="auto" latinLnBrk="0" hangingPunct="1">
              <a:lnSpc>
                <a:spcPct val="100000"/>
              </a:lnSpc>
              <a:spcBef>
                <a:spcPts val="1200"/>
              </a:spcBef>
              <a:spcAft>
                <a:spcPts val="0"/>
              </a:spcAft>
              <a:buClr>
                <a:srgbClr val="0460A9"/>
              </a:buClr>
              <a:buSzPct val="100000"/>
              <a:buFont typeface="+mj-lt"/>
              <a:buAutoNum type="alphaUcPeriod"/>
              <a:tabLst>
                <a:tab pos="5331751" algn="r"/>
                <a:tab pos="10972526" algn="r"/>
              </a:tabLst>
              <a:defRPr/>
            </a:pPr>
            <a:endParaRPr kumimoji="0" lang="en-US" sz="16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9" name="Content Placeholder 4">
            <a:extLst>
              <a:ext uri="{FF2B5EF4-FFF2-40B4-BE49-F238E27FC236}">
                <a16:creationId xmlns:a16="http://schemas.microsoft.com/office/drawing/2014/main" id="{DB131A21-1A82-8C75-DF2B-7AF1D07C2C72}"/>
              </a:ext>
            </a:extLst>
          </p:cNvPr>
          <p:cNvSpPr txBox="1">
            <a:spLocks/>
          </p:cNvSpPr>
          <p:nvPr/>
        </p:nvSpPr>
        <p:spPr>
          <a:xfrm>
            <a:off x="6490055" y="1177774"/>
            <a:ext cx="5377943" cy="4618800"/>
          </a:xfrm>
          <a:prstGeom prst="rect">
            <a:avLst/>
          </a:prstGeom>
        </p:spPr>
        <p:txBody>
          <a:bodyPr vert="horz" lIns="0" tIns="0" rIns="0" bIns="0" spcCol="182880" rtlCol="0">
            <a:normAutofit/>
          </a:bodyPr>
          <a:lstStyle>
            <a:lvl1pPr marL="304792" indent="-304792" algn="l" defTabSz="1219170" rtl="0" eaLnBrk="1" latinLnBrk="0" hangingPunct="1">
              <a:spcBef>
                <a:spcPts val="1200"/>
              </a:spcBef>
              <a:buClr>
                <a:schemeClr val="accent2"/>
              </a:buClr>
              <a:buSzPct val="100000"/>
              <a:buFont typeface="Wingdings" pitchFamily="2" charset="2"/>
              <a:buChar char="§"/>
              <a:tabLst>
                <a:tab pos="5331751" algn="r"/>
                <a:tab pos="10972526" algn="r"/>
              </a:tabLst>
              <a:defRPr sz="1600" b="0" i="0" kern="1200" spc="0" baseline="0">
                <a:solidFill>
                  <a:schemeClr val="tx1"/>
                </a:solidFill>
                <a:latin typeface="+mn-lt"/>
                <a:ea typeface="+mn-ea"/>
                <a:cs typeface="+mn-cs"/>
              </a:defRPr>
            </a:lvl1pPr>
            <a:lvl2pPr marL="609585" indent="-304792" algn="l" defTabSz="1219170" rtl="0" eaLnBrk="1" latinLnBrk="0" hangingPunct="1">
              <a:spcBef>
                <a:spcPts val="400"/>
              </a:spcBef>
              <a:buClrTx/>
              <a:buSzPct val="100000"/>
              <a:buFont typeface="Arial" pitchFamily="34" charset="0"/>
              <a:buChar char="–"/>
              <a:defRPr sz="1600" b="0" i="0" kern="1200" spc="0" baseline="0">
                <a:solidFill>
                  <a:schemeClr val="tx1"/>
                </a:solidFill>
                <a:latin typeface="+mn-lt"/>
                <a:ea typeface="+mn-ea"/>
                <a:cs typeface="+mn-cs"/>
              </a:defRPr>
            </a:lvl2pPr>
            <a:lvl3pPr marL="914377" indent="-304792" algn="l" defTabSz="1219170" rtl="0" eaLnBrk="1" latinLnBrk="0" hangingPunct="1">
              <a:spcBef>
                <a:spcPts val="400"/>
              </a:spcBef>
              <a:buClrTx/>
              <a:buSzPct val="100000"/>
              <a:buFont typeface="Arial" pitchFamily="34" charset="0"/>
              <a:buChar char="–"/>
              <a:defRPr sz="1600" b="0" i="0" kern="1200" spc="0" baseline="0">
                <a:solidFill>
                  <a:schemeClr val="tx1"/>
                </a:solidFill>
                <a:latin typeface="+mn-lt"/>
                <a:ea typeface="+mn-ea"/>
                <a:cs typeface="+mn-cs"/>
              </a:defRPr>
            </a:lvl3pPr>
            <a:lvl4pPr marL="1219170" indent="-304792" algn="l" defTabSz="1219170" rtl="0" eaLnBrk="1" latinLnBrk="0" hangingPunct="1">
              <a:spcBef>
                <a:spcPts val="400"/>
              </a:spcBef>
              <a:buClrTx/>
              <a:buSzPct val="100000"/>
              <a:buFont typeface="Arial" pitchFamily="34" charset="0"/>
              <a:buChar char="–"/>
              <a:defRPr sz="1600" b="0" i="0" kern="1200" spc="0" baseline="0">
                <a:solidFill>
                  <a:schemeClr val="tx1"/>
                </a:solidFill>
                <a:latin typeface="+mn-lt"/>
                <a:ea typeface="+mn-ea"/>
                <a:cs typeface="+mn-cs"/>
              </a:defRPr>
            </a:lvl4pPr>
            <a:lvl5pPr marL="1523962" indent="-304792" algn="l" defTabSz="1219170" rtl="0" eaLnBrk="1" latinLnBrk="0" hangingPunct="1">
              <a:spcBef>
                <a:spcPts val="400"/>
              </a:spcBef>
              <a:buClrTx/>
              <a:buSzPct val="100000"/>
              <a:buFont typeface="Arial" pitchFamily="34" charset="0"/>
              <a:buChar char="–"/>
              <a:defRPr sz="1600" b="0" i="0" kern="1200" spc="0" baseline="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1200"/>
              </a:spcBef>
              <a:spcAft>
                <a:spcPts val="0"/>
              </a:spcAft>
              <a:buClr>
                <a:srgbClr val="0460A9"/>
              </a:buClr>
              <a:buSzPct val="100000"/>
              <a:buFont typeface="Wingdings" pitchFamily="2" charset="2"/>
              <a:buNone/>
              <a:tabLst>
                <a:tab pos="5331751" algn="r"/>
                <a:tab pos="10972526" algn="r"/>
              </a:tabLst>
              <a:defRPr/>
            </a:pPr>
            <a:r>
              <a:rPr kumimoji="0" lang="en-GB" sz="1600" b="1" i="0" u="none" strike="noStrike" kern="1200" cap="none" spc="0" normalizeH="0" baseline="0" noProof="0">
                <a:ln>
                  <a:noFill/>
                </a:ln>
                <a:solidFill>
                  <a:srgbClr val="000000"/>
                </a:solidFill>
                <a:effectLst/>
                <a:uLnTx/>
                <a:uFillTx/>
                <a:latin typeface="Arial" panose="020B0604020202020204"/>
                <a:ea typeface="+mn-ea"/>
                <a:cs typeface="+mn-cs"/>
              </a:rPr>
              <a:t>What is the aim of </a:t>
            </a:r>
            <a:r>
              <a:rPr lang="en-GB" b="1">
                <a:solidFill>
                  <a:srgbClr val="000000"/>
                </a:solidFill>
                <a:latin typeface="Arial" panose="020B0604020202020204"/>
              </a:rPr>
              <a:t>DMT intervention?</a:t>
            </a:r>
            <a:endParaRPr kumimoji="0" lang="de-DE" sz="1400" b="1" i="0" u="none" strike="noStrike" kern="1200" cap="none" spc="0" normalizeH="0" baseline="30000" noProof="0">
              <a:ln>
                <a:noFill/>
              </a:ln>
              <a:solidFill>
                <a:srgbClr val="001C4A"/>
              </a:solidFill>
              <a:effectLst/>
              <a:uLnTx/>
              <a:uFillTx/>
              <a:latin typeface="Arial" panose="020B0604020202020204"/>
              <a:ea typeface="+mn-ea"/>
              <a:cs typeface="+mn-cs"/>
            </a:endParaRPr>
          </a:p>
          <a:p>
            <a:pPr marL="342900" marR="0" lvl="0" indent="-342900" algn="l" defTabSz="1219170" rtl="0" eaLnBrk="1" fontAlgn="auto" latinLnBrk="0" hangingPunct="1">
              <a:lnSpc>
                <a:spcPct val="100000"/>
              </a:lnSpc>
              <a:spcBef>
                <a:spcPts val="1200"/>
              </a:spcBef>
              <a:spcAft>
                <a:spcPts val="0"/>
              </a:spcAft>
              <a:buClr>
                <a:srgbClr val="0460A9"/>
              </a:buClr>
              <a:buSzPct val="100000"/>
              <a:buFont typeface="+mj-lt"/>
              <a:buAutoNum type="alphaUcPeriod"/>
              <a:tabLst>
                <a:tab pos="5331751" algn="r"/>
                <a:tab pos="10972526" algn="r"/>
              </a:tabLst>
              <a:defRPr/>
            </a:pPr>
            <a:r>
              <a:rPr lang="en-US">
                <a:solidFill>
                  <a:srgbClr val="000000"/>
                </a:solidFill>
                <a:latin typeface="Arial" panose="020B0604020202020204"/>
              </a:rPr>
              <a:t>To provide symptomatic relief</a:t>
            </a:r>
            <a:endParaRPr kumimoji="0" lang="en-US" b="0" i="0" u="none" strike="noStrike" kern="1200" cap="none" spc="0" normalizeH="0" baseline="0" noProof="0">
              <a:ln>
                <a:noFill/>
              </a:ln>
              <a:solidFill>
                <a:srgbClr val="000000"/>
              </a:solidFill>
              <a:effectLst/>
              <a:uLnTx/>
              <a:uFillTx/>
              <a:latin typeface="Arial" panose="020B0604020202020204"/>
              <a:ea typeface="+mn-ea"/>
              <a:cs typeface="+mn-cs"/>
            </a:endParaRPr>
          </a:p>
          <a:p>
            <a:pPr marL="342900" marR="0" lvl="0" indent="-342900" algn="l" defTabSz="1219170" rtl="0" eaLnBrk="1" fontAlgn="auto" latinLnBrk="0" hangingPunct="1">
              <a:lnSpc>
                <a:spcPct val="100000"/>
              </a:lnSpc>
              <a:spcBef>
                <a:spcPts val="1200"/>
              </a:spcBef>
              <a:spcAft>
                <a:spcPts val="0"/>
              </a:spcAft>
              <a:buClr>
                <a:srgbClr val="0460A9"/>
              </a:buClr>
              <a:buSzPct val="100000"/>
              <a:buFont typeface="+mj-lt"/>
              <a:buAutoNum type="alphaUcPeriod"/>
              <a:tabLst>
                <a:tab pos="5331751" algn="r"/>
                <a:tab pos="10972526" algn="r"/>
              </a:tabLst>
              <a:defRPr/>
            </a:pPr>
            <a:r>
              <a:rPr kumimoji="0" lang="en-US" sz="1600" b="0" i="0" u="none" strike="noStrike" kern="1200" cap="none" spc="0" normalizeH="0" baseline="0" noProof="0">
                <a:ln>
                  <a:noFill/>
                </a:ln>
                <a:solidFill>
                  <a:srgbClr val="000000"/>
                </a:solidFill>
                <a:effectLst/>
                <a:uLnTx/>
                <a:uFillTx/>
                <a:latin typeface="Arial" panose="020B0604020202020204"/>
                <a:ea typeface="+mn-ea"/>
                <a:cs typeface="+mn-cs"/>
              </a:rPr>
              <a:t>To reduce the risk of relapse and disease progression</a:t>
            </a:r>
          </a:p>
          <a:p>
            <a:pPr marL="342900" marR="0" lvl="0" indent="-342900" algn="l" defTabSz="1219170" rtl="0" eaLnBrk="1" fontAlgn="auto" latinLnBrk="0" hangingPunct="1">
              <a:lnSpc>
                <a:spcPct val="100000"/>
              </a:lnSpc>
              <a:spcBef>
                <a:spcPts val="1200"/>
              </a:spcBef>
              <a:spcAft>
                <a:spcPts val="0"/>
              </a:spcAft>
              <a:buClr>
                <a:srgbClr val="0460A9"/>
              </a:buClr>
              <a:buSzPct val="100000"/>
              <a:buFont typeface="+mj-lt"/>
              <a:buAutoNum type="alphaUcPeriod"/>
              <a:tabLst>
                <a:tab pos="5331751" algn="r"/>
                <a:tab pos="10972526" algn="r"/>
              </a:tabLst>
              <a:defRPr/>
            </a:pPr>
            <a:r>
              <a:rPr kumimoji="0" lang="en-US" sz="1600" b="0" i="0" u="none" strike="noStrike" kern="1200" cap="none" spc="0" normalizeH="0" baseline="0" noProof="0">
                <a:ln>
                  <a:noFill/>
                </a:ln>
                <a:solidFill>
                  <a:srgbClr val="000000"/>
                </a:solidFill>
                <a:effectLst/>
                <a:uLnTx/>
                <a:uFillTx/>
                <a:latin typeface="Arial" panose="020B0604020202020204"/>
                <a:ea typeface="+mn-ea"/>
                <a:cs typeface="+mn-cs"/>
              </a:rPr>
              <a:t>To cure MS</a:t>
            </a:r>
          </a:p>
          <a:p>
            <a:pPr marL="342900" marR="0" lvl="0" indent="-342900" algn="l" defTabSz="1219170" rtl="0" eaLnBrk="1" fontAlgn="auto" latinLnBrk="0" hangingPunct="1">
              <a:lnSpc>
                <a:spcPct val="100000"/>
              </a:lnSpc>
              <a:spcBef>
                <a:spcPts val="1200"/>
              </a:spcBef>
              <a:spcAft>
                <a:spcPts val="0"/>
              </a:spcAft>
              <a:buClr>
                <a:srgbClr val="0460A9"/>
              </a:buClr>
              <a:buSzPct val="100000"/>
              <a:buFont typeface="+mj-lt"/>
              <a:buAutoNum type="alphaUcPeriod"/>
              <a:tabLst>
                <a:tab pos="5331751" algn="r"/>
                <a:tab pos="10972526" algn="r"/>
              </a:tabLst>
              <a:defRPr/>
            </a:pPr>
            <a:r>
              <a:rPr kumimoji="0" lang="en-US" sz="1600" b="0" i="0" u="none" strike="noStrike" kern="1200" cap="none" spc="0" normalizeH="0" baseline="0" noProof="0">
                <a:ln>
                  <a:noFill/>
                </a:ln>
                <a:solidFill>
                  <a:srgbClr val="000000"/>
                </a:solidFill>
                <a:effectLst/>
                <a:uLnTx/>
                <a:uFillTx/>
                <a:latin typeface="Arial" panose="020B0604020202020204"/>
                <a:ea typeface="+mn-ea"/>
                <a:cs typeface="+mn-cs"/>
              </a:rPr>
              <a:t>To reduce the risk of converting from SPMS to RRMS</a:t>
            </a:r>
          </a:p>
          <a:p>
            <a:pPr marL="342900" marR="0" lvl="0" indent="-342900" algn="l" defTabSz="1219170" rtl="0" eaLnBrk="1" fontAlgn="auto" latinLnBrk="0" hangingPunct="1">
              <a:lnSpc>
                <a:spcPct val="100000"/>
              </a:lnSpc>
              <a:spcBef>
                <a:spcPts val="1200"/>
              </a:spcBef>
              <a:spcAft>
                <a:spcPts val="0"/>
              </a:spcAft>
              <a:buClr>
                <a:srgbClr val="0460A9"/>
              </a:buClr>
              <a:buSzPct val="100000"/>
              <a:buFont typeface="+mj-lt"/>
              <a:buAutoNum type="alphaUcPeriod"/>
              <a:tabLst>
                <a:tab pos="5331751" algn="r"/>
                <a:tab pos="10972526" algn="r"/>
              </a:tabLst>
              <a:defRPr/>
            </a:pPr>
            <a:endParaRPr kumimoji="0" lang="en-US" sz="1600" b="0" i="0" u="none" strike="noStrike" kern="1200" cap="none" spc="0" normalizeH="0" baseline="0" noProof="0">
              <a:ln>
                <a:noFill/>
              </a:ln>
              <a:solidFill>
                <a:srgbClr val="001C4A"/>
              </a:solidFill>
              <a:effectLst/>
              <a:uLnTx/>
              <a:uFillTx/>
              <a:latin typeface="Arial" panose="020B0604020202020204"/>
              <a:ea typeface="+mn-ea"/>
              <a:cs typeface="+mn-cs"/>
            </a:endParaRPr>
          </a:p>
        </p:txBody>
      </p:sp>
      <p:cxnSp>
        <p:nvCxnSpPr>
          <p:cNvPr id="10" name="Straight Connector 9">
            <a:extLst>
              <a:ext uri="{FF2B5EF4-FFF2-40B4-BE49-F238E27FC236}">
                <a16:creationId xmlns:a16="http://schemas.microsoft.com/office/drawing/2014/main" id="{34BEA536-8963-FF2F-5D1E-5AC2EC0F28B6}"/>
              </a:ext>
            </a:extLst>
          </p:cNvPr>
          <p:cNvCxnSpPr>
            <a:cxnSpLocks/>
          </p:cNvCxnSpPr>
          <p:nvPr/>
        </p:nvCxnSpPr>
        <p:spPr>
          <a:xfrm>
            <a:off x="6075866" y="1273174"/>
            <a:ext cx="0" cy="44280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0FFF7F5A-B73D-AF7C-68D4-9BBFB9EC9AB6}"/>
              </a:ext>
            </a:extLst>
          </p:cNvPr>
          <p:cNvSpPr/>
          <p:nvPr/>
        </p:nvSpPr>
        <p:spPr>
          <a:xfrm>
            <a:off x="522001" y="3304733"/>
            <a:ext cx="5064053" cy="422031"/>
          </a:xfrm>
          <a:prstGeom prst="rect">
            <a:avLst/>
          </a:prstGeom>
          <a:solidFill>
            <a:schemeClr val="accent3">
              <a:lumMod val="40000"/>
              <a:lumOff val="6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1" name="Rectangle 10">
            <a:extLst>
              <a:ext uri="{FF2B5EF4-FFF2-40B4-BE49-F238E27FC236}">
                <a16:creationId xmlns:a16="http://schemas.microsoft.com/office/drawing/2014/main" id="{5CC5276F-BC26-5B76-1841-AFBBE5F3D361}"/>
              </a:ext>
            </a:extLst>
          </p:cNvPr>
          <p:cNvSpPr/>
          <p:nvPr/>
        </p:nvSpPr>
        <p:spPr>
          <a:xfrm>
            <a:off x="6420631" y="1905096"/>
            <a:ext cx="5377940" cy="422031"/>
          </a:xfrm>
          <a:prstGeom prst="rect">
            <a:avLst/>
          </a:prstGeom>
          <a:solidFill>
            <a:schemeClr val="accent3">
              <a:lumMod val="40000"/>
              <a:lumOff val="6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27772982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1E6A2B8-78C1-3BB9-2467-B2FB9FFD1CDB}"/>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1C59B5"/>
                </a:solidFill>
                <a:effectLst/>
                <a:uLnTx/>
                <a:uFillTx/>
                <a:latin typeface="Arial" panose="020B0604020202020204"/>
                <a:ea typeface="+mn-ea"/>
                <a:cs typeface="+mn-cs"/>
              </a:rPr>
              <a:t>Educational use only</a:t>
            </a:r>
          </a:p>
        </p:txBody>
      </p:sp>
      <p:sp>
        <p:nvSpPr>
          <p:cNvPr id="4" name="Slide Number Placeholder 3">
            <a:extLst>
              <a:ext uri="{FF2B5EF4-FFF2-40B4-BE49-F238E27FC236}">
                <a16:creationId xmlns:a16="http://schemas.microsoft.com/office/drawing/2014/main" id="{DEA5209A-404A-BF67-9AF4-2B149950D90A}"/>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31C51CB-94C2-40E2-B070-08CEE3D6A386}" type="slidenum">
              <a:rPr kumimoji="0" lang="en-GB" sz="800" b="1" i="0" u="none" strike="noStrike" kern="1200" cap="none" spc="0" normalizeH="0" baseline="0" noProof="0" smtClean="0">
                <a:ln>
                  <a:noFill/>
                </a:ln>
                <a:solidFill>
                  <a:srgbClr val="1C59B5"/>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GB" sz="800" b="1" i="0" u="none" strike="noStrike" kern="1200" cap="none" spc="0" normalizeH="0" baseline="0" noProof="0">
              <a:ln>
                <a:noFill/>
              </a:ln>
              <a:solidFill>
                <a:srgbClr val="1C59B5"/>
              </a:solidFill>
              <a:effectLst/>
              <a:uLnTx/>
              <a:uFillTx/>
              <a:latin typeface="Arial" panose="020B0604020202020204"/>
              <a:ea typeface="+mn-ea"/>
              <a:cs typeface="+mn-cs"/>
            </a:endParaRPr>
          </a:p>
        </p:txBody>
      </p:sp>
      <p:sp>
        <p:nvSpPr>
          <p:cNvPr id="5" name="Title 4">
            <a:extLst>
              <a:ext uri="{FF2B5EF4-FFF2-40B4-BE49-F238E27FC236}">
                <a16:creationId xmlns:a16="http://schemas.microsoft.com/office/drawing/2014/main" id="{76A3FD83-BFE4-EA29-A277-B1719A0AB706}"/>
              </a:ext>
            </a:extLst>
          </p:cNvPr>
          <p:cNvSpPr>
            <a:spLocks noGrp="1"/>
          </p:cNvSpPr>
          <p:nvPr>
            <p:ph type="title"/>
          </p:nvPr>
        </p:nvSpPr>
        <p:spPr/>
        <p:txBody>
          <a:bodyPr/>
          <a:lstStyle/>
          <a:p>
            <a:r>
              <a:rPr lang="en-GB"/>
              <a:t>Knowledge check </a:t>
            </a:r>
            <a:r>
              <a:rPr lang="en-GB" sz="2800" i="1"/>
              <a:t>(move to the next slide for answers)</a:t>
            </a:r>
            <a:endParaRPr lang="en-US"/>
          </a:p>
        </p:txBody>
      </p:sp>
      <p:sp>
        <p:nvSpPr>
          <p:cNvPr id="6" name="Text Placeholder 5">
            <a:extLst>
              <a:ext uri="{FF2B5EF4-FFF2-40B4-BE49-F238E27FC236}">
                <a16:creationId xmlns:a16="http://schemas.microsoft.com/office/drawing/2014/main" id="{666E5C66-CA7A-39EF-E0F4-3CBE5E008F8C}"/>
              </a:ext>
            </a:extLst>
          </p:cNvPr>
          <p:cNvSpPr>
            <a:spLocks noGrp="1"/>
          </p:cNvSpPr>
          <p:nvPr>
            <p:ph type="body" sz="quarter" idx="13"/>
          </p:nvPr>
        </p:nvSpPr>
        <p:spPr/>
        <p:txBody>
          <a:bodyPr/>
          <a:lstStyle/>
          <a:p>
            <a:r>
              <a:rPr lang="en-GB"/>
              <a:t>DMT, disease modifying therapy; HET, high efficacy </a:t>
            </a:r>
            <a:r>
              <a:rPr lang="en-GB" err="1"/>
              <a:t>therapy</a:t>
            </a:r>
            <a:r>
              <a:rPr lang="en-GB"/>
              <a:t>; MS, multiple sclerosis.</a:t>
            </a:r>
            <a:endParaRPr lang="en-US"/>
          </a:p>
        </p:txBody>
      </p:sp>
      <p:sp>
        <p:nvSpPr>
          <p:cNvPr id="7" name="Content Placeholder 4">
            <a:extLst>
              <a:ext uri="{FF2B5EF4-FFF2-40B4-BE49-F238E27FC236}">
                <a16:creationId xmlns:a16="http://schemas.microsoft.com/office/drawing/2014/main" id="{F59B2A6E-EAEA-9AE0-743F-28D03195310B}"/>
              </a:ext>
            </a:extLst>
          </p:cNvPr>
          <p:cNvSpPr txBox="1">
            <a:spLocks/>
          </p:cNvSpPr>
          <p:nvPr/>
        </p:nvSpPr>
        <p:spPr>
          <a:xfrm>
            <a:off x="622309" y="1270207"/>
            <a:ext cx="3321916" cy="4618800"/>
          </a:xfrm>
          <a:prstGeom prst="rect">
            <a:avLst/>
          </a:prstGeom>
        </p:spPr>
        <p:txBody>
          <a:bodyPr vert="horz" lIns="0" tIns="0" rIns="0" bIns="0" spcCol="182880" rtlCol="0">
            <a:normAutofit/>
          </a:bodyPr>
          <a:lstStyle>
            <a:lvl1pPr marL="304792" indent="-304792" algn="l" defTabSz="1219170" rtl="0" eaLnBrk="1" latinLnBrk="0" hangingPunct="1">
              <a:spcBef>
                <a:spcPts val="1200"/>
              </a:spcBef>
              <a:buClr>
                <a:schemeClr val="accent2"/>
              </a:buClr>
              <a:buSzPct val="100000"/>
              <a:buFont typeface="Wingdings" pitchFamily="2" charset="2"/>
              <a:buChar char="§"/>
              <a:tabLst>
                <a:tab pos="5331751" algn="r"/>
                <a:tab pos="10972526" algn="r"/>
              </a:tabLst>
              <a:defRPr sz="1600" b="0" i="0" kern="1200" spc="0" baseline="0">
                <a:solidFill>
                  <a:schemeClr val="tx1"/>
                </a:solidFill>
                <a:latin typeface="+mn-lt"/>
                <a:ea typeface="+mn-ea"/>
                <a:cs typeface="+mn-cs"/>
              </a:defRPr>
            </a:lvl1pPr>
            <a:lvl2pPr marL="609585" indent="-304792" algn="l" defTabSz="1219170" rtl="0" eaLnBrk="1" latinLnBrk="0" hangingPunct="1">
              <a:spcBef>
                <a:spcPts val="400"/>
              </a:spcBef>
              <a:buClrTx/>
              <a:buSzPct val="100000"/>
              <a:buFont typeface="Arial" pitchFamily="34" charset="0"/>
              <a:buChar char="–"/>
              <a:defRPr sz="1600" b="0" i="0" kern="1200" spc="0" baseline="0">
                <a:solidFill>
                  <a:schemeClr val="tx1"/>
                </a:solidFill>
                <a:latin typeface="+mn-lt"/>
                <a:ea typeface="+mn-ea"/>
                <a:cs typeface="+mn-cs"/>
              </a:defRPr>
            </a:lvl2pPr>
            <a:lvl3pPr marL="914377" indent="-304792" algn="l" defTabSz="1219170" rtl="0" eaLnBrk="1" latinLnBrk="0" hangingPunct="1">
              <a:spcBef>
                <a:spcPts val="400"/>
              </a:spcBef>
              <a:buClrTx/>
              <a:buSzPct val="100000"/>
              <a:buFont typeface="Arial" pitchFamily="34" charset="0"/>
              <a:buChar char="–"/>
              <a:defRPr sz="1600" b="0" i="0" kern="1200" spc="0" baseline="0">
                <a:solidFill>
                  <a:schemeClr val="tx1"/>
                </a:solidFill>
                <a:latin typeface="+mn-lt"/>
                <a:ea typeface="+mn-ea"/>
                <a:cs typeface="+mn-cs"/>
              </a:defRPr>
            </a:lvl3pPr>
            <a:lvl4pPr marL="1219170" indent="-304792" algn="l" defTabSz="1219170" rtl="0" eaLnBrk="1" latinLnBrk="0" hangingPunct="1">
              <a:spcBef>
                <a:spcPts val="400"/>
              </a:spcBef>
              <a:buClrTx/>
              <a:buSzPct val="100000"/>
              <a:buFont typeface="Arial" pitchFamily="34" charset="0"/>
              <a:buChar char="–"/>
              <a:defRPr sz="1600" b="0" i="0" kern="1200" spc="0" baseline="0">
                <a:solidFill>
                  <a:schemeClr val="tx1"/>
                </a:solidFill>
                <a:latin typeface="+mn-lt"/>
                <a:ea typeface="+mn-ea"/>
                <a:cs typeface="+mn-cs"/>
              </a:defRPr>
            </a:lvl4pPr>
            <a:lvl5pPr marL="1523962" indent="-304792" algn="l" defTabSz="1219170" rtl="0" eaLnBrk="1" latinLnBrk="0" hangingPunct="1">
              <a:spcBef>
                <a:spcPts val="400"/>
              </a:spcBef>
              <a:buClrTx/>
              <a:buSzPct val="100000"/>
              <a:buFont typeface="Arial" pitchFamily="34" charset="0"/>
              <a:buChar char="–"/>
              <a:defRPr sz="1600" b="0" i="0" kern="1200" spc="0" baseline="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342900" marR="0" lvl="0" indent="-342900" algn="l" defTabSz="1219170" rtl="0" eaLnBrk="1" fontAlgn="auto" latinLnBrk="0" hangingPunct="1">
              <a:lnSpc>
                <a:spcPct val="100000"/>
              </a:lnSpc>
              <a:spcBef>
                <a:spcPts val="1200"/>
              </a:spcBef>
              <a:spcAft>
                <a:spcPts val="0"/>
              </a:spcAft>
              <a:buClr>
                <a:srgbClr val="0460A9"/>
              </a:buClr>
              <a:buSzPct val="100000"/>
              <a:buFont typeface="+mj-lt"/>
              <a:buAutoNum type="alphaUcPeriod"/>
              <a:tabLst>
                <a:tab pos="5331751" algn="r"/>
                <a:tab pos="10972526" algn="r"/>
              </a:tabLst>
              <a:defRPr/>
            </a:pPr>
            <a:endParaRPr kumimoji="0" lang="en-US" sz="16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8" name="Content Placeholder 4">
            <a:extLst>
              <a:ext uri="{FF2B5EF4-FFF2-40B4-BE49-F238E27FC236}">
                <a16:creationId xmlns:a16="http://schemas.microsoft.com/office/drawing/2014/main" id="{9E1744F0-C7EF-F0BB-7057-7FA34FF48F8A}"/>
              </a:ext>
            </a:extLst>
          </p:cNvPr>
          <p:cNvSpPr txBox="1">
            <a:spLocks/>
          </p:cNvSpPr>
          <p:nvPr/>
        </p:nvSpPr>
        <p:spPr>
          <a:xfrm>
            <a:off x="707316" y="1177774"/>
            <a:ext cx="4954361" cy="4618800"/>
          </a:xfrm>
          <a:prstGeom prst="rect">
            <a:avLst/>
          </a:prstGeom>
        </p:spPr>
        <p:txBody>
          <a:bodyPr vert="horz" lIns="0" tIns="0" rIns="0" bIns="0" spcCol="182880" rtlCol="0">
            <a:normAutofit/>
          </a:bodyPr>
          <a:lstStyle>
            <a:lvl1pPr marL="304792" indent="-304792" algn="l" defTabSz="1219170" rtl="0" eaLnBrk="1" latinLnBrk="0" hangingPunct="1">
              <a:spcBef>
                <a:spcPts val="1200"/>
              </a:spcBef>
              <a:buClr>
                <a:schemeClr val="accent2"/>
              </a:buClr>
              <a:buSzPct val="100000"/>
              <a:buFont typeface="Wingdings" pitchFamily="2" charset="2"/>
              <a:buChar char="§"/>
              <a:tabLst>
                <a:tab pos="5331751" algn="r"/>
                <a:tab pos="10972526" algn="r"/>
              </a:tabLst>
              <a:defRPr sz="1600" b="0" i="0" kern="1200" spc="0" baseline="0">
                <a:solidFill>
                  <a:schemeClr val="tx1"/>
                </a:solidFill>
                <a:latin typeface="+mn-lt"/>
                <a:ea typeface="+mn-ea"/>
                <a:cs typeface="+mn-cs"/>
              </a:defRPr>
            </a:lvl1pPr>
            <a:lvl2pPr marL="609585" indent="-304792" algn="l" defTabSz="1219170" rtl="0" eaLnBrk="1" latinLnBrk="0" hangingPunct="1">
              <a:spcBef>
                <a:spcPts val="400"/>
              </a:spcBef>
              <a:buClrTx/>
              <a:buSzPct val="100000"/>
              <a:buFont typeface="Arial" pitchFamily="34" charset="0"/>
              <a:buChar char="–"/>
              <a:defRPr sz="1600" b="0" i="0" kern="1200" spc="0" baseline="0">
                <a:solidFill>
                  <a:schemeClr val="tx1"/>
                </a:solidFill>
                <a:latin typeface="+mn-lt"/>
                <a:ea typeface="+mn-ea"/>
                <a:cs typeface="+mn-cs"/>
              </a:defRPr>
            </a:lvl2pPr>
            <a:lvl3pPr marL="914377" indent="-304792" algn="l" defTabSz="1219170" rtl="0" eaLnBrk="1" latinLnBrk="0" hangingPunct="1">
              <a:spcBef>
                <a:spcPts val="400"/>
              </a:spcBef>
              <a:buClrTx/>
              <a:buSzPct val="100000"/>
              <a:buFont typeface="Arial" pitchFamily="34" charset="0"/>
              <a:buChar char="–"/>
              <a:defRPr sz="1600" b="0" i="0" kern="1200" spc="0" baseline="0">
                <a:solidFill>
                  <a:schemeClr val="tx1"/>
                </a:solidFill>
                <a:latin typeface="+mn-lt"/>
                <a:ea typeface="+mn-ea"/>
                <a:cs typeface="+mn-cs"/>
              </a:defRPr>
            </a:lvl3pPr>
            <a:lvl4pPr marL="1219170" indent="-304792" algn="l" defTabSz="1219170" rtl="0" eaLnBrk="1" latinLnBrk="0" hangingPunct="1">
              <a:spcBef>
                <a:spcPts val="400"/>
              </a:spcBef>
              <a:buClrTx/>
              <a:buSzPct val="100000"/>
              <a:buFont typeface="Arial" pitchFamily="34" charset="0"/>
              <a:buChar char="–"/>
              <a:defRPr sz="1600" b="0" i="0" kern="1200" spc="0" baseline="0">
                <a:solidFill>
                  <a:schemeClr val="tx1"/>
                </a:solidFill>
                <a:latin typeface="+mn-lt"/>
                <a:ea typeface="+mn-ea"/>
                <a:cs typeface="+mn-cs"/>
              </a:defRPr>
            </a:lvl4pPr>
            <a:lvl5pPr marL="1523962" indent="-304792" algn="l" defTabSz="1219170" rtl="0" eaLnBrk="1" latinLnBrk="0" hangingPunct="1">
              <a:spcBef>
                <a:spcPts val="400"/>
              </a:spcBef>
              <a:buClrTx/>
              <a:buSzPct val="100000"/>
              <a:buFont typeface="Arial" pitchFamily="34" charset="0"/>
              <a:buChar char="–"/>
              <a:defRPr sz="1600" b="0" i="0" kern="1200" spc="0" baseline="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1200"/>
              </a:spcBef>
              <a:spcAft>
                <a:spcPts val="0"/>
              </a:spcAft>
              <a:buClr>
                <a:srgbClr val="0460A9"/>
              </a:buClr>
              <a:buSzPct val="100000"/>
              <a:buFont typeface="Wingdings" pitchFamily="2" charset="2"/>
              <a:buNone/>
              <a:tabLst>
                <a:tab pos="5331751" algn="r"/>
                <a:tab pos="10972526" algn="r"/>
              </a:tabLst>
              <a:defRPr/>
            </a:pPr>
            <a:r>
              <a:rPr kumimoji="0" lang="de-DE" sz="1600" b="1" i="0" u="none" strike="noStrike" kern="1200" cap="none" spc="0" normalizeH="0" baseline="0" noProof="0">
                <a:ln>
                  <a:noFill/>
                </a:ln>
                <a:solidFill>
                  <a:srgbClr val="001C4A"/>
                </a:solidFill>
                <a:effectLst/>
                <a:uLnTx/>
                <a:uFillTx/>
                <a:latin typeface="Arial" panose="020B0604020202020204"/>
                <a:ea typeface="+mn-ea"/>
                <a:cs typeface="+mn-cs"/>
              </a:rPr>
              <a:t>What is the primary driver of healthcare costs in MS?</a:t>
            </a:r>
          </a:p>
          <a:p>
            <a:pPr marL="342900" marR="0" lvl="0" indent="-342900" algn="l" defTabSz="1219170" rtl="0" eaLnBrk="1" fontAlgn="auto" latinLnBrk="0" hangingPunct="1">
              <a:lnSpc>
                <a:spcPct val="100000"/>
              </a:lnSpc>
              <a:spcBef>
                <a:spcPts val="1200"/>
              </a:spcBef>
              <a:spcAft>
                <a:spcPts val="0"/>
              </a:spcAft>
              <a:buClr>
                <a:srgbClr val="0460A9"/>
              </a:buClr>
              <a:buSzPct val="100000"/>
              <a:buFont typeface="+mj-lt"/>
              <a:buAutoNum type="alphaUcPeriod"/>
              <a:tabLst>
                <a:tab pos="5331751" algn="r"/>
                <a:tab pos="10972526" algn="r"/>
              </a:tabLst>
              <a:defRPr/>
            </a:pPr>
            <a:r>
              <a:rPr kumimoji="0" lang="en-US" sz="1600" b="0" i="0" u="none" strike="noStrike" kern="1200" cap="none" spc="0" normalizeH="0" baseline="0" noProof="0">
                <a:ln>
                  <a:noFill/>
                </a:ln>
                <a:solidFill>
                  <a:srgbClr val="001C4A"/>
                </a:solidFill>
                <a:effectLst/>
                <a:uLnTx/>
                <a:uFillTx/>
                <a:latin typeface="Arial" panose="020B0604020202020204"/>
                <a:ea typeface="+mn-ea"/>
                <a:cs typeface="+mn-cs"/>
              </a:rPr>
              <a:t>Inpatient hospital stays</a:t>
            </a:r>
          </a:p>
          <a:p>
            <a:pPr marL="342900" marR="0" lvl="0" indent="-342900" algn="l" defTabSz="1219170" rtl="0" eaLnBrk="1" fontAlgn="auto" latinLnBrk="0" hangingPunct="1">
              <a:lnSpc>
                <a:spcPct val="100000"/>
              </a:lnSpc>
              <a:spcBef>
                <a:spcPts val="1200"/>
              </a:spcBef>
              <a:spcAft>
                <a:spcPts val="0"/>
              </a:spcAft>
              <a:buClr>
                <a:srgbClr val="0460A9"/>
              </a:buClr>
              <a:buSzPct val="100000"/>
              <a:buFont typeface="+mj-lt"/>
              <a:buAutoNum type="alphaUcPeriod"/>
              <a:tabLst>
                <a:tab pos="5331751" algn="r"/>
                <a:tab pos="10972526" algn="r"/>
              </a:tabLst>
              <a:defRPr/>
            </a:pPr>
            <a:r>
              <a:rPr kumimoji="0" lang="en-US" sz="1600" b="0" i="0" u="none" strike="noStrike" kern="1200" cap="none" spc="0" normalizeH="0" baseline="0" noProof="0">
                <a:ln>
                  <a:noFill/>
                </a:ln>
                <a:solidFill>
                  <a:srgbClr val="001C4A"/>
                </a:solidFill>
                <a:effectLst/>
                <a:uLnTx/>
                <a:uFillTx/>
                <a:latin typeface="Arial" panose="020B0604020202020204"/>
                <a:ea typeface="+mn-ea"/>
                <a:cs typeface="+mn-cs"/>
              </a:rPr>
              <a:t>Biologic therapies</a:t>
            </a:r>
          </a:p>
          <a:p>
            <a:pPr marL="342900" marR="0" lvl="0" indent="-342900" algn="l" defTabSz="1219170" rtl="0" eaLnBrk="1" fontAlgn="auto" latinLnBrk="0" hangingPunct="1">
              <a:lnSpc>
                <a:spcPct val="100000"/>
              </a:lnSpc>
              <a:spcBef>
                <a:spcPts val="1200"/>
              </a:spcBef>
              <a:spcAft>
                <a:spcPts val="0"/>
              </a:spcAft>
              <a:buClr>
                <a:srgbClr val="0460A9"/>
              </a:buClr>
              <a:buSzPct val="100000"/>
              <a:buFont typeface="+mj-lt"/>
              <a:buAutoNum type="alphaUcPeriod"/>
              <a:tabLst>
                <a:tab pos="5331751" algn="r"/>
                <a:tab pos="10972526" algn="r"/>
              </a:tabLst>
              <a:defRPr/>
            </a:pPr>
            <a:r>
              <a:rPr kumimoji="0" lang="en-US" sz="1600" b="0" i="0" u="none" strike="noStrike" kern="1200" cap="none" spc="0" normalizeH="0" baseline="0" noProof="0">
                <a:ln>
                  <a:noFill/>
                </a:ln>
                <a:solidFill>
                  <a:srgbClr val="001C4A"/>
                </a:solidFill>
                <a:effectLst/>
                <a:uLnTx/>
                <a:uFillTx/>
                <a:latin typeface="Arial" panose="020B0604020202020204"/>
                <a:ea typeface="+mn-ea"/>
                <a:cs typeface="+mn-cs"/>
              </a:rPr>
              <a:t>Laboratory tests</a:t>
            </a:r>
          </a:p>
          <a:p>
            <a:pPr marL="342900" marR="0" lvl="0" indent="-342900" algn="l" defTabSz="1219170" rtl="0" eaLnBrk="1" fontAlgn="auto" latinLnBrk="0" hangingPunct="1">
              <a:lnSpc>
                <a:spcPct val="100000"/>
              </a:lnSpc>
              <a:spcBef>
                <a:spcPts val="1200"/>
              </a:spcBef>
              <a:spcAft>
                <a:spcPts val="0"/>
              </a:spcAft>
              <a:buClr>
                <a:srgbClr val="0460A9"/>
              </a:buClr>
              <a:buSzPct val="100000"/>
              <a:buFont typeface="+mj-lt"/>
              <a:buAutoNum type="alphaUcPeriod"/>
              <a:tabLst>
                <a:tab pos="5331751" algn="r"/>
                <a:tab pos="10972526" algn="r"/>
              </a:tabLst>
              <a:defRPr/>
            </a:pPr>
            <a:r>
              <a:rPr kumimoji="0" lang="en-US" sz="1600" b="0" i="0" u="none" strike="noStrike" kern="1200" cap="none" spc="0" normalizeH="0" baseline="0" noProof="0">
                <a:ln>
                  <a:noFill/>
                </a:ln>
                <a:solidFill>
                  <a:srgbClr val="000000"/>
                </a:solidFill>
                <a:effectLst/>
                <a:uLnTx/>
                <a:uFillTx/>
                <a:latin typeface="Arial" panose="020B0604020202020204"/>
                <a:ea typeface="+mn-ea"/>
                <a:cs typeface="+mn-cs"/>
              </a:rPr>
              <a:t>Physiotherapy</a:t>
            </a:r>
          </a:p>
          <a:p>
            <a:pPr marL="0" marR="0" lvl="0" indent="0" algn="l" defTabSz="1219170" rtl="0" eaLnBrk="1" fontAlgn="auto" latinLnBrk="0" hangingPunct="1">
              <a:lnSpc>
                <a:spcPct val="100000"/>
              </a:lnSpc>
              <a:spcBef>
                <a:spcPts val="1200"/>
              </a:spcBef>
              <a:spcAft>
                <a:spcPts val="0"/>
              </a:spcAft>
              <a:buClr>
                <a:srgbClr val="0460A9"/>
              </a:buClr>
              <a:buSzPct val="100000"/>
              <a:buFont typeface="Wingdings" pitchFamily="2" charset="2"/>
              <a:buNone/>
              <a:tabLst>
                <a:tab pos="5331751" algn="r"/>
                <a:tab pos="10972526" algn="r"/>
              </a:tabLst>
              <a:defRPr/>
            </a:pPr>
            <a:endParaRPr kumimoji="0" lang="en-US" sz="16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9" name="Content Placeholder 4">
            <a:extLst>
              <a:ext uri="{FF2B5EF4-FFF2-40B4-BE49-F238E27FC236}">
                <a16:creationId xmlns:a16="http://schemas.microsoft.com/office/drawing/2014/main" id="{DB131A21-1A82-8C75-DF2B-7AF1D07C2C72}"/>
              </a:ext>
            </a:extLst>
          </p:cNvPr>
          <p:cNvSpPr txBox="1">
            <a:spLocks/>
          </p:cNvSpPr>
          <p:nvPr/>
        </p:nvSpPr>
        <p:spPr>
          <a:xfrm>
            <a:off x="6490056" y="1177774"/>
            <a:ext cx="4964958" cy="4618800"/>
          </a:xfrm>
          <a:prstGeom prst="rect">
            <a:avLst/>
          </a:prstGeom>
        </p:spPr>
        <p:txBody>
          <a:bodyPr vert="horz" lIns="0" tIns="0" rIns="0" bIns="0" spcCol="182880" rtlCol="0">
            <a:normAutofit/>
          </a:bodyPr>
          <a:lstStyle>
            <a:lvl1pPr marL="304792" indent="-304792" algn="l" defTabSz="1219170" rtl="0" eaLnBrk="1" latinLnBrk="0" hangingPunct="1">
              <a:spcBef>
                <a:spcPts val="1200"/>
              </a:spcBef>
              <a:buClr>
                <a:schemeClr val="accent2"/>
              </a:buClr>
              <a:buSzPct val="100000"/>
              <a:buFont typeface="Wingdings" pitchFamily="2" charset="2"/>
              <a:buChar char="§"/>
              <a:tabLst>
                <a:tab pos="5331751" algn="r"/>
                <a:tab pos="10972526" algn="r"/>
              </a:tabLst>
              <a:defRPr sz="1600" b="0" i="0" kern="1200" spc="0" baseline="0">
                <a:solidFill>
                  <a:schemeClr val="tx1"/>
                </a:solidFill>
                <a:latin typeface="+mn-lt"/>
                <a:ea typeface="+mn-ea"/>
                <a:cs typeface="+mn-cs"/>
              </a:defRPr>
            </a:lvl1pPr>
            <a:lvl2pPr marL="609585" indent="-304792" algn="l" defTabSz="1219170" rtl="0" eaLnBrk="1" latinLnBrk="0" hangingPunct="1">
              <a:spcBef>
                <a:spcPts val="400"/>
              </a:spcBef>
              <a:buClrTx/>
              <a:buSzPct val="100000"/>
              <a:buFont typeface="Arial" pitchFamily="34" charset="0"/>
              <a:buChar char="–"/>
              <a:defRPr sz="1600" b="0" i="0" kern="1200" spc="0" baseline="0">
                <a:solidFill>
                  <a:schemeClr val="tx1"/>
                </a:solidFill>
                <a:latin typeface="+mn-lt"/>
                <a:ea typeface="+mn-ea"/>
                <a:cs typeface="+mn-cs"/>
              </a:defRPr>
            </a:lvl2pPr>
            <a:lvl3pPr marL="914377" indent="-304792" algn="l" defTabSz="1219170" rtl="0" eaLnBrk="1" latinLnBrk="0" hangingPunct="1">
              <a:spcBef>
                <a:spcPts val="400"/>
              </a:spcBef>
              <a:buClrTx/>
              <a:buSzPct val="100000"/>
              <a:buFont typeface="Arial" pitchFamily="34" charset="0"/>
              <a:buChar char="–"/>
              <a:defRPr sz="1600" b="0" i="0" kern="1200" spc="0" baseline="0">
                <a:solidFill>
                  <a:schemeClr val="tx1"/>
                </a:solidFill>
                <a:latin typeface="+mn-lt"/>
                <a:ea typeface="+mn-ea"/>
                <a:cs typeface="+mn-cs"/>
              </a:defRPr>
            </a:lvl3pPr>
            <a:lvl4pPr marL="1219170" indent="-304792" algn="l" defTabSz="1219170" rtl="0" eaLnBrk="1" latinLnBrk="0" hangingPunct="1">
              <a:spcBef>
                <a:spcPts val="400"/>
              </a:spcBef>
              <a:buClrTx/>
              <a:buSzPct val="100000"/>
              <a:buFont typeface="Arial" pitchFamily="34" charset="0"/>
              <a:buChar char="–"/>
              <a:defRPr sz="1600" b="0" i="0" kern="1200" spc="0" baseline="0">
                <a:solidFill>
                  <a:schemeClr val="tx1"/>
                </a:solidFill>
                <a:latin typeface="+mn-lt"/>
                <a:ea typeface="+mn-ea"/>
                <a:cs typeface="+mn-cs"/>
              </a:defRPr>
            </a:lvl4pPr>
            <a:lvl5pPr marL="1523962" indent="-304792" algn="l" defTabSz="1219170" rtl="0" eaLnBrk="1" latinLnBrk="0" hangingPunct="1">
              <a:spcBef>
                <a:spcPts val="400"/>
              </a:spcBef>
              <a:buClrTx/>
              <a:buSzPct val="100000"/>
              <a:buFont typeface="Arial" pitchFamily="34" charset="0"/>
              <a:buChar char="–"/>
              <a:defRPr sz="1600" b="0" i="0" kern="1200" spc="0" baseline="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1200"/>
              </a:spcBef>
              <a:spcAft>
                <a:spcPts val="0"/>
              </a:spcAft>
              <a:buClr>
                <a:srgbClr val="0460A9"/>
              </a:buClr>
              <a:buSzPct val="100000"/>
              <a:buFont typeface="Wingdings" pitchFamily="2" charset="2"/>
              <a:buNone/>
              <a:tabLst>
                <a:tab pos="5331751" algn="r"/>
                <a:tab pos="10972526" algn="r"/>
              </a:tabLst>
              <a:defRPr/>
            </a:pPr>
            <a:r>
              <a:rPr kumimoji="0" lang="en-US" sz="1600" b="1" i="0" u="none" strike="noStrike" kern="1200" cap="none" spc="0" normalizeH="0" baseline="0" noProof="0">
                <a:ln>
                  <a:noFill/>
                </a:ln>
                <a:solidFill>
                  <a:srgbClr val="000000"/>
                </a:solidFill>
                <a:effectLst/>
                <a:uLnTx/>
                <a:uFillTx/>
                <a:latin typeface="Arial" panose="020B0604020202020204"/>
                <a:ea typeface="+mn-ea"/>
                <a:cs typeface="+mn-cs"/>
              </a:rPr>
              <a:t>How might biosimilar medicines improve the sustainability of </a:t>
            </a:r>
            <a:br>
              <a:rPr kumimoji="0" lang="en-US" sz="1600" b="1" i="0" u="none" strike="noStrike" kern="1200" cap="none" spc="0" normalizeH="0" baseline="0" noProof="0">
                <a:ln>
                  <a:noFill/>
                </a:ln>
                <a:solidFill>
                  <a:srgbClr val="000000"/>
                </a:solidFill>
                <a:effectLst/>
                <a:uLnTx/>
                <a:uFillTx/>
                <a:latin typeface="Arial" panose="020B0604020202020204"/>
                <a:ea typeface="+mn-ea"/>
                <a:cs typeface="+mn-cs"/>
              </a:rPr>
            </a:br>
            <a:r>
              <a:rPr kumimoji="0" lang="en-US" sz="1600" b="1" i="0" u="none" strike="noStrike" kern="1200" cap="none" spc="0" normalizeH="0" baseline="0" noProof="0">
                <a:ln>
                  <a:noFill/>
                </a:ln>
                <a:solidFill>
                  <a:srgbClr val="000000"/>
                </a:solidFill>
                <a:effectLst/>
                <a:uLnTx/>
                <a:uFillTx/>
                <a:latin typeface="Arial" panose="020B0604020202020204"/>
                <a:ea typeface="+mn-ea"/>
                <a:cs typeface="+mn-cs"/>
              </a:rPr>
              <a:t>MS care?</a:t>
            </a:r>
            <a:endParaRPr kumimoji="0" lang="en-US" sz="1200" b="1" i="0" u="none" strike="noStrike" kern="1200" cap="none" spc="0" normalizeH="0" baseline="0" noProof="0">
              <a:ln>
                <a:noFill/>
              </a:ln>
              <a:solidFill>
                <a:srgbClr val="000000"/>
              </a:solidFill>
              <a:effectLst/>
              <a:uLnTx/>
              <a:uFillTx/>
              <a:latin typeface="Arial" panose="020B0604020202020204"/>
              <a:ea typeface="+mn-ea"/>
              <a:cs typeface="+mn-cs"/>
            </a:endParaRPr>
          </a:p>
          <a:p>
            <a:pPr marL="342900" marR="0" lvl="0" indent="-342900" algn="l" defTabSz="1219170" rtl="0" eaLnBrk="1" fontAlgn="auto" latinLnBrk="0" hangingPunct="1">
              <a:lnSpc>
                <a:spcPct val="100000"/>
              </a:lnSpc>
              <a:spcBef>
                <a:spcPts val="1200"/>
              </a:spcBef>
              <a:spcAft>
                <a:spcPts val="0"/>
              </a:spcAft>
              <a:buClr>
                <a:srgbClr val="0460A9"/>
              </a:buClr>
              <a:buSzPct val="100000"/>
              <a:buFont typeface="+mj-lt"/>
              <a:buAutoNum type="alphaUcPeriod"/>
              <a:tabLst>
                <a:tab pos="5331751" algn="r"/>
                <a:tab pos="10972526" algn="r"/>
              </a:tabLst>
              <a:defRPr/>
            </a:pPr>
            <a:r>
              <a:rPr kumimoji="0" lang="en-GB" sz="1600" b="0" i="0" u="none" strike="noStrike" kern="1200" cap="none" spc="0" normalizeH="0" baseline="0" noProof="0">
                <a:ln>
                  <a:noFill/>
                </a:ln>
                <a:solidFill>
                  <a:srgbClr val="000000"/>
                </a:solidFill>
                <a:effectLst/>
                <a:uLnTx/>
                <a:uFillTx/>
                <a:latin typeface="Arial" panose="020B0604020202020204"/>
                <a:ea typeface="+mn-ea"/>
                <a:cs typeface="+mn-cs"/>
              </a:rPr>
              <a:t>They may help save on DMT spending</a:t>
            </a:r>
            <a:endParaRPr kumimoji="0" lang="en-US" sz="1600" b="0" i="0" u="none" strike="noStrike" kern="1200" cap="none" spc="0" normalizeH="0" baseline="0" noProof="0">
              <a:ln>
                <a:noFill/>
              </a:ln>
              <a:solidFill>
                <a:srgbClr val="000000"/>
              </a:solidFill>
              <a:effectLst/>
              <a:uLnTx/>
              <a:uFillTx/>
              <a:latin typeface="Arial" panose="020B0604020202020204"/>
              <a:ea typeface="+mn-ea"/>
              <a:cs typeface="+mn-cs"/>
            </a:endParaRPr>
          </a:p>
          <a:p>
            <a:pPr marL="342900" marR="0" lvl="0" indent="-342900" algn="l" defTabSz="1219170" rtl="0" eaLnBrk="1" fontAlgn="auto" latinLnBrk="0" hangingPunct="1">
              <a:lnSpc>
                <a:spcPct val="100000"/>
              </a:lnSpc>
              <a:spcBef>
                <a:spcPts val="1200"/>
              </a:spcBef>
              <a:spcAft>
                <a:spcPts val="0"/>
              </a:spcAft>
              <a:buClr>
                <a:srgbClr val="0460A9"/>
              </a:buClr>
              <a:buSzPct val="100000"/>
              <a:buFont typeface="+mj-lt"/>
              <a:buAutoNum type="alphaUcPeriod"/>
              <a:tabLst>
                <a:tab pos="5331751" algn="r"/>
                <a:tab pos="10972526" algn="r"/>
              </a:tabLst>
              <a:defRPr/>
            </a:pPr>
            <a:r>
              <a:rPr kumimoji="0" lang="en-GB" sz="1600" b="0" i="0" u="none" strike="noStrike" kern="1200" cap="none" spc="0" normalizeH="0" baseline="0" noProof="0">
                <a:ln>
                  <a:noFill/>
                </a:ln>
                <a:solidFill>
                  <a:srgbClr val="000000"/>
                </a:solidFill>
                <a:effectLst/>
                <a:uLnTx/>
                <a:uFillTx/>
                <a:latin typeface="Arial" panose="020B0604020202020204"/>
                <a:ea typeface="+mn-ea"/>
                <a:cs typeface="+mn-cs"/>
              </a:rPr>
              <a:t>They may offer a cure for MS</a:t>
            </a:r>
            <a:endParaRPr kumimoji="0" lang="en-US" sz="1600" b="0" i="0" u="none" strike="noStrike" kern="1200" cap="none" spc="0" normalizeH="0" baseline="0" noProof="0">
              <a:ln>
                <a:noFill/>
              </a:ln>
              <a:solidFill>
                <a:srgbClr val="000000"/>
              </a:solidFill>
              <a:effectLst/>
              <a:uLnTx/>
              <a:uFillTx/>
              <a:latin typeface="Arial" panose="020B0604020202020204"/>
              <a:ea typeface="+mn-ea"/>
              <a:cs typeface="+mn-cs"/>
            </a:endParaRPr>
          </a:p>
          <a:p>
            <a:pPr marL="342900" marR="0" lvl="0" indent="-342900" algn="l" defTabSz="1219170" rtl="0" eaLnBrk="1" fontAlgn="auto" latinLnBrk="0" hangingPunct="1">
              <a:lnSpc>
                <a:spcPct val="100000"/>
              </a:lnSpc>
              <a:spcBef>
                <a:spcPts val="1200"/>
              </a:spcBef>
              <a:spcAft>
                <a:spcPts val="0"/>
              </a:spcAft>
              <a:buClr>
                <a:srgbClr val="0460A9"/>
              </a:buClr>
              <a:buSzPct val="100000"/>
              <a:buFont typeface="+mj-lt"/>
              <a:buAutoNum type="alphaUcPeriod"/>
              <a:tabLst>
                <a:tab pos="5331751" algn="r"/>
                <a:tab pos="10972526" algn="r"/>
              </a:tabLst>
              <a:defRPr/>
            </a:pPr>
            <a:r>
              <a:rPr kumimoji="0" lang="en-GB" sz="1600" b="0" i="0" u="none" strike="noStrike" kern="1200" cap="none" spc="0" normalizeH="0" baseline="0" noProof="0">
                <a:ln>
                  <a:noFill/>
                </a:ln>
                <a:solidFill>
                  <a:srgbClr val="000000"/>
                </a:solidFill>
                <a:effectLst/>
                <a:uLnTx/>
                <a:uFillTx/>
                <a:latin typeface="Arial" panose="020B0604020202020204"/>
                <a:ea typeface="+mn-ea"/>
                <a:cs typeface="+mn-cs"/>
              </a:rPr>
              <a:t>They may help people with MS receive </a:t>
            </a:r>
            <a:br>
              <a:rPr kumimoji="0" lang="en-GB" sz="1600" b="0" i="0" u="none" strike="noStrike" kern="1200" cap="none" spc="0" normalizeH="0" baseline="0" noProof="0">
                <a:ln>
                  <a:noFill/>
                </a:ln>
                <a:solidFill>
                  <a:srgbClr val="000000"/>
                </a:solidFill>
                <a:effectLst/>
                <a:uLnTx/>
                <a:uFillTx/>
                <a:latin typeface="Arial" panose="020B0604020202020204"/>
                <a:ea typeface="+mn-ea"/>
                <a:cs typeface="+mn-cs"/>
              </a:rPr>
            </a:br>
            <a:r>
              <a:rPr kumimoji="0" lang="en-GB" sz="1600" b="0" i="0" u="none" strike="noStrike" kern="1200" cap="none" spc="0" normalizeH="0" baseline="0" noProof="0">
                <a:ln>
                  <a:noFill/>
                </a:ln>
                <a:solidFill>
                  <a:srgbClr val="000000"/>
                </a:solidFill>
                <a:effectLst/>
                <a:uLnTx/>
                <a:uFillTx/>
                <a:latin typeface="Arial" panose="020B0604020202020204"/>
                <a:ea typeface="+mn-ea"/>
                <a:cs typeface="+mn-cs"/>
              </a:rPr>
              <a:t>treatment earlier</a:t>
            </a:r>
            <a:endParaRPr kumimoji="0" lang="en-US" sz="1200" b="0" i="0" u="none" strike="noStrike" kern="1200" cap="none" spc="0" normalizeH="0" baseline="0" noProof="0">
              <a:ln>
                <a:noFill/>
              </a:ln>
              <a:solidFill>
                <a:srgbClr val="000000"/>
              </a:solidFill>
              <a:effectLst/>
              <a:uLnTx/>
              <a:uFillTx/>
              <a:latin typeface="Arial" panose="020B0604020202020204"/>
              <a:ea typeface="+mn-ea"/>
              <a:cs typeface="+mn-cs"/>
            </a:endParaRPr>
          </a:p>
          <a:p>
            <a:pPr marL="342900" marR="0" lvl="0" indent="-342900" algn="l" defTabSz="1219170" rtl="0" eaLnBrk="1" fontAlgn="auto" latinLnBrk="0" hangingPunct="1">
              <a:lnSpc>
                <a:spcPct val="100000"/>
              </a:lnSpc>
              <a:spcBef>
                <a:spcPts val="1200"/>
              </a:spcBef>
              <a:spcAft>
                <a:spcPts val="0"/>
              </a:spcAft>
              <a:buClr>
                <a:srgbClr val="0460A9"/>
              </a:buClr>
              <a:buSzPct val="100000"/>
              <a:buFont typeface="+mj-lt"/>
              <a:buAutoNum type="alphaUcPeriod"/>
              <a:tabLst>
                <a:tab pos="5331751" algn="r"/>
                <a:tab pos="10972526" algn="r"/>
              </a:tabLst>
              <a:defRPr/>
            </a:pPr>
            <a:r>
              <a:rPr kumimoji="0" lang="en-GB" sz="1600" b="0" i="0" u="none" strike="noStrike" kern="1200" cap="none" spc="0" normalizeH="0" baseline="0" noProof="0">
                <a:ln>
                  <a:noFill/>
                </a:ln>
                <a:solidFill>
                  <a:srgbClr val="000000"/>
                </a:solidFill>
                <a:effectLst/>
                <a:uLnTx/>
                <a:uFillTx/>
                <a:latin typeface="Arial" panose="020B0604020202020204"/>
                <a:ea typeface="+mn-ea"/>
                <a:cs typeface="+mn-cs"/>
              </a:rPr>
              <a:t>All of the above</a:t>
            </a:r>
            <a:endParaRPr kumimoji="0" lang="en-US" sz="1200" b="0" i="0" u="none" strike="noStrike" kern="1200" cap="none" spc="0" normalizeH="0" baseline="0" noProof="0">
              <a:ln>
                <a:noFill/>
              </a:ln>
              <a:solidFill>
                <a:srgbClr val="000000"/>
              </a:solidFill>
              <a:effectLst/>
              <a:uLnTx/>
              <a:uFillTx/>
              <a:latin typeface="Arial" panose="020B0604020202020204"/>
              <a:ea typeface="+mn-ea"/>
              <a:cs typeface="+mn-cs"/>
            </a:endParaRPr>
          </a:p>
          <a:p>
            <a:pPr marL="342900" marR="0" lvl="0" indent="-342900" algn="l" defTabSz="1219170" rtl="0" eaLnBrk="1" fontAlgn="auto" latinLnBrk="0" hangingPunct="1">
              <a:lnSpc>
                <a:spcPct val="100000"/>
              </a:lnSpc>
              <a:spcBef>
                <a:spcPts val="1200"/>
              </a:spcBef>
              <a:spcAft>
                <a:spcPts val="0"/>
              </a:spcAft>
              <a:buClr>
                <a:srgbClr val="0460A9"/>
              </a:buClr>
              <a:buSzPct val="100000"/>
              <a:buFont typeface="+mj-lt"/>
              <a:buAutoNum type="alphaUcPeriod"/>
              <a:tabLst>
                <a:tab pos="5331751" algn="r"/>
                <a:tab pos="10972526" algn="r"/>
              </a:tabLst>
              <a:defRPr/>
            </a:pPr>
            <a:endParaRPr kumimoji="0" lang="en-US" sz="1600" b="0" i="0" u="none" strike="noStrike" kern="1200" cap="none" spc="0" normalizeH="0" baseline="0" noProof="0">
              <a:ln>
                <a:noFill/>
              </a:ln>
              <a:solidFill>
                <a:srgbClr val="001C4A"/>
              </a:solidFill>
              <a:effectLst/>
              <a:uLnTx/>
              <a:uFillTx/>
              <a:latin typeface="Arial" panose="020B0604020202020204"/>
              <a:ea typeface="+mn-ea"/>
              <a:cs typeface="+mn-cs"/>
            </a:endParaRPr>
          </a:p>
        </p:txBody>
      </p:sp>
      <p:cxnSp>
        <p:nvCxnSpPr>
          <p:cNvPr id="10" name="Straight Connector 9">
            <a:extLst>
              <a:ext uri="{FF2B5EF4-FFF2-40B4-BE49-F238E27FC236}">
                <a16:creationId xmlns:a16="http://schemas.microsoft.com/office/drawing/2014/main" id="{34BEA536-8963-FF2F-5D1E-5AC2EC0F28B6}"/>
              </a:ext>
            </a:extLst>
          </p:cNvPr>
          <p:cNvCxnSpPr>
            <a:cxnSpLocks/>
          </p:cNvCxnSpPr>
          <p:nvPr/>
        </p:nvCxnSpPr>
        <p:spPr>
          <a:xfrm>
            <a:off x="6075866" y="1273174"/>
            <a:ext cx="0" cy="44280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99767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4">
            <a:extLst>
              <a:ext uri="{FF2B5EF4-FFF2-40B4-BE49-F238E27FC236}">
                <a16:creationId xmlns:a16="http://schemas.microsoft.com/office/drawing/2014/main" id="{9E1744F0-C7EF-F0BB-7057-7FA34FF48F8A}"/>
              </a:ext>
            </a:extLst>
          </p:cNvPr>
          <p:cNvSpPr txBox="1">
            <a:spLocks/>
          </p:cNvSpPr>
          <p:nvPr/>
        </p:nvSpPr>
        <p:spPr>
          <a:xfrm>
            <a:off x="707316" y="1177774"/>
            <a:ext cx="5079855" cy="4618800"/>
          </a:xfrm>
          <a:prstGeom prst="rect">
            <a:avLst/>
          </a:prstGeom>
        </p:spPr>
        <p:txBody>
          <a:bodyPr vert="horz" lIns="0" tIns="0" rIns="0" bIns="0" spcCol="182880" rtlCol="0">
            <a:normAutofit/>
          </a:bodyPr>
          <a:lstStyle>
            <a:lvl1pPr marL="304792" indent="-304792" algn="l" defTabSz="1219170" rtl="0" eaLnBrk="1" latinLnBrk="0" hangingPunct="1">
              <a:spcBef>
                <a:spcPts val="1200"/>
              </a:spcBef>
              <a:buClr>
                <a:schemeClr val="accent2"/>
              </a:buClr>
              <a:buSzPct val="100000"/>
              <a:buFont typeface="Wingdings" pitchFamily="2" charset="2"/>
              <a:buChar char="§"/>
              <a:tabLst>
                <a:tab pos="5331751" algn="r"/>
                <a:tab pos="10972526" algn="r"/>
              </a:tabLst>
              <a:defRPr sz="1600" b="0" i="0" kern="1200" spc="0" baseline="0">
                <a:solidFill>
                  <a:schemeClr val="tx1"/>
                </a:solidFill>
                <a:latin typeface="+mn-lt"/>
                <a:ea typeface="+mn-ea"/>
                <a:cs typeface="+mn-cs"/>
              </a:defRPr>
            </a:lvl1pPr>
            <a:lvl2pPr marL="609585" indent="-304792" algn="l" defTabSz="1219170" rtl="0" eaLnBrk="1" latinLnBrk="0" hangingPunct="1">
              <a:spcBef>
                <a:spcPts val="400"/>
              </a:spcBef>
              <a:buClrTx/>
              <a:buSzPct val="100000"/>
              <a:buFont typeface="Arial" pitchFamily="34" charset="0"/>
              <a:buChar char="–"/>
              <a:defRPr sz="1600" b="0" i="0" kern="1200" spc="0" baseline="0">
                <a:solidFill>
                  <a:schemeClr val="tx1"/>
                </a:solidFill>
                <a:latin typeface="+mn-lt"/>
                <a:ea typeface="+mn-ea"/>
                <a:cs typeface="+mn-cs"/>
              </a:defRPr>
            </a:lvl2pPr>
            <a:lvl3pPr marL="914377" indent="-304792" algn="l" defTabSz="1219170" rtl="0" eaLnBrk="1" latinLnBrk="0" hangingPunct="1">
              <a:spcBef>
                <a:spcPts val="400"/>
              </a:spcBef>
              <a:buClrTx/>
              <a:buSzPct val="100000"/>
              <a:buFont typeface="Arial" pitchFamily="34" charset="0"/>
              <a:buChar char="–"/>
              <a:defRPr sz="1600" b="0" i="0" kern="1200" spc="0" baseline="0">
                <a:solidFill>
                  <a:schemeClr val="tx1"/>
                </a:solidFill>
                <a:latin typeface="+mn-lt"/>
                <a:ea typeface="+mn-ea"/>
                <a:cs typeface="+mn-cs"/>
              </a:defRPr>
            </a:lvl3pPr>
            <a:lvl4pPr marL="1219170" indent="-304792" algn="l" defTabSz="1219170" rtl="0" eaLnBrk="1" latinLnBrk="0" hangingPunct="1">
              <a:spcBef>
                <a:spcPts val="400"/>
              </a:spcBef>
              <a:buClrTx/>
              <a:buSzPct val="100000"/>
              <a:buFont typeface="Arial" pitchFamily="34" charset="0"/>
              <a:buChar char="–"/>
              <a:defRPr sz="1600" b="0" i="0" kern="1200" spc="0" baseline="0">
                <a:solidFill>
                  <a:schemeClr val="tx1"/>
                </a:solidFill>
                <a:latin typeface="+mn-lt"/>
                <a:ea typeface="+mn-ea"/>
                <a:cs typeface="+mn-cs"/>
              </a:defRPr>
            </a:lvl4pPr>
            <a:lvl5pPr marL="1523962" indent="-304792" algn="l" defTabSz="1219170" rtl="0" eaLnBrk="1" latinLnBrk="0" hangingPunct="1">
              <a:spcBef>
                <a:spcPts val="400"/>
              </a:spcBef>
              <a:buClrTx/>
              <a:buSzPct val="100000"/>
              <a:buFont typeface="Arial" pitchFamily="34" charset="0"/>
              <a:buChar char="–"/>
              <a:defRPr sz="1600" b="0" i="0" kern="1200" spc="0" baseline="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1200"/>
              </a:spcBef>
              <a:spcAft>
                <a:spcPts val="0"/>
              </a:spcAft>
              <a:buClr>
                <a:srgbClr val="0460A9"/>
              </a:buClr>
              <a:buSzPct val="100000"/>
              <a:buFont typeface="Wingdings" pitchFamily="2" charset="2"/>
              <a:buNone/>
              <a:tabLst>
                <a:tab pos="5331751" algn="r"/>
                <a:tab pos="10972526" algn="r"/>
              </a:tabLst>
              <a:defRPr/>
            </a:pPr>
            <a:r>
              <a:rPr kumimoji="0" lang="de-DE" sz="1600" b="1" i="0" u="none" strike="noStrike" kern="1200" cap="none" spc="0" normalizeH="0" baseline="0" noProof="0">
                <a:ln>
                  <a:noFill/>
                </a:ln>
                <a:solidFill>
                  <a:srgbClr val="001C4A"/>
                </a:solidFill>
                <a:effectLst/>
                <a:uLnTx/>
                <a:uFillTx/>
                <a:latin typeface="Arial" panose="020B0604020202020204"/>
                <a:ea typeface="+mn-ea"/>
                <a:cs typeface="+mn-cs"/>
              </a:rPr>
              <a:t>What is the primary driver of healthcare costs in MS?</a:t>
            </a:r>
          </a:p>
          <a:p>
            <a:pPr marL="342900" marR="0" lvl="0" indent="-342900" algn="l" defTabSz="1219170" rtl="0" eaLnBrk="1" fontAlgn="auto" latinLnBrk="0" hangingPunct="1">
              <a:lnSpc>
                <a:spcPct val="100000"/>
              </a:lnSpc>
              <a:spcBef>
                <a:spcPts val="1200"/>
              </a:spcBef>
              <a:spcAft>
                <a:spcPts val="0"/>
              </a:spcAft>
              <a:buClr>
                <a:srgbClr val="0460A9"/>
              </a:buClr>
              <a:buSzPct val="100000"/>
              <a:buFont typeface="+mj-lt"/>
              <a:buAutoNum type="alphaUcPeriod"/>
              <a:tabLst>
                <a:tab pos="5331751" algn="r"/>
                <a:tab pos="10972526" algn="r"/>
              </a:tabLst>
              <a:defRPr/>
            </a:pPr>
            <a:r>
              <a:rPr kumimoji="0" lang="en-US" sz="1600" b="0" i="0" u="none" strike="noStrike" kern="1200" cap="none" spc="0" normalizeH="0" baseline="0" noProof="0">
                <a:ln>
                  <a:noFill/>
                </a:ln>
                <a:solidFill>
                  <a:srgbClr val="001C4A"/>
                </a:solidFill>
                <a:effectLst/>
                <a:uLnTx/>
                <a:uFillTx/>
                <a:latin typeface="Arial" panose="020B0604020202020204"/>
                <a:ea typeface="+mn-ea"/>
                <a:cs typeface="+mn-cs"/>
              </a:rPr>
              <a:t>Inpatient hospital stays</a:t>
            </a:r>
          </a:p>
          <a:p>
            <a:pPr marL="342900" marR="0" lvl="0" indent="-342900" algn="l" defTabSz="1219170" rtl="0" eaLnBrk="1" fontAlgn="auto" latinLnBrk="0" hangingPunct="1">
              <a:lnSpc>
                <a:spcPct val="100000"/>
              </a:lnSpc>
              <a:spcBef>
                <a:spcPts val="1200"/>
              </a:spcBef>
              <a:spcAft>
                <a:spcPts val="0"/>
              </a:spcAft>
              <a:buClr>
                <a:srgbClr val="0460A9"/>
              </a:buClr>
              <a:buSzPct val="100000"/>
              <a:buFont typeface="+mj-lt"/>
              <a:buAutoNum type="alphaUcPeriod"/>
              <a:tabLst>
                <a:tab pos="5331751" algn="r"/>
                <a:tab pos="10972526" algn="r"/>
              </a:tabLst>
              <a:defRPr/>
            </a:pPr>
            <a:r>
              <a:rPr kumimoji="0" lang="en-US" sz="1600" b="0" i="0" u="none" strike="noStrike" kern="1200" cap="none" spc="0" normalizeH="0" baseline="0" noProof="0">
                <a:ln>
                  <a:noFill/>
                </a:ln>
                <a:solidFill>
                  <a:srgbClr val="001C4A"/>
                </a:solidFill>
                <a:effectLst/>
                <a:uLnTx/>
                <a:uFillTx/>
                <a:latin typeface="Arial" panose="020B0604020202020204"/>
                <a:ea typeface="+mn-ea"/>
                <a:cs typeface="+mn-cs"/>
              </a:rPr>
              <a:t>Biologic therapies</a:t>
            </a:r>
          </a:p>
          <a:p>
            <a:pPr marL="342900" marR="0" lvl="0" indent="-342900" algn="l" defTabSz="1219170" rtl="0" eaLnBrk="1" fontAlgn="auto" latinLnBrk="0" hangingPunct="1">
              <a:lnSpc>
                <a:spcPct val="100000"/>
              </a:lnSpc>
              <a:spcBef>
                <a:spcPts val="1200"/>
              </a:spcBef>
              <a:spcAft>
                <a:spcPts val="0"/>
              </a:spcAft>
              <a:buClr>
                <a:srgbClr val="0460A9"/>
              </a:buClr>
              <a:buSzPct val="100000"/>
              <a:buFont typeface="+mj-lt"/>
              <a:buAutoNum type="alphaUcPeriod"/>
              <a:tabLst>
                <a:tab pos="5331751" algn="r"/>
                <a:tab pos="10972526" algn="r"/>
              </a:tabLst>
              <a:defRPr/>
            </a:pPr>
            <a:r>
              <a:rPr kumimoji="0" lang="en-US" sz="1600" b="0" i="0" u="none" strike="noStrike" kern="1200" cap="none" spc="0" normalizeH="0" baseline="0" noProof="0">
                <a:ln>
                  <a:noFill/>
                </a:ln>
                <a:solidFill>
                  <a:srgbClr val="001C4A"/>
                </a:solidFill>
                <a:effectLst/>
                <a:uLnTx/>
                <a:uFillTx/>
                <a:latin typeface="Arial" panose="020B0604020202020204"/>
                <a:ea typeface="+mn-ea"/>
                <a:cs typeface="+mn-cs"/>
              </a:rPr>
              <a:t>Laboratory tests</a:t>
            </a:r>
          </a:p>
          <a:p>
            <a:pPr marL="342900" marR="0" lvl="0" indent="-342900" algn="l" defTabSz="1219170" rtl="0" eaLnBrk="1" fontAlgn="auto" latinLnBrk="0" hangingPunct="1">
              <a:lnSpc>
                <a:spcPct val="100000"/>
              </a:lnSpc>
              <a:spcBef>
                <a:spcPts val="1200"/>
              </a:spcBef>
              <a:spcAft>
                <a:spcPts val="0"/>
              </a:spcAft>
              <a:buClr>
                <a:srgbClr val="0460A9"/>
              </a:buClr>
              <a:buSzPct val="100000"/>
              <a:buFont typeface="+mj-lt"/>
              <a:buAutoNum type="alphaUcPeriod"/>
              <a:tabLst>
                <a:tab pos="5331751" algn="r"/>
                <a:tab pos="10972526" algn="r"/>
              </a:tabLst>
              <a:defRPr/>
            </a:pPr>
            <a:r>
              <a:rPr kumimoji="0" lang="en-US" sz="1600" b="0" i="0" u="none" strike="noStrike" kern="1200" cap="none" spc="0" normalizeH="0" baseline="0" noProof="0">
                <a:ln>
                  <a:noFill/>
                </a:ln>
                <a:solidFill>
                  <a:srgbClr val="000000"/>
                </a:solidFill>
                <a:effectLst/>
                <a:uLnTx/>
                <a:uFillTx/>
                <a:latin typeface="Arial" panose="020B0604020202020204"/>
                <a:ea typeface="+mn-ea"/>
                <a:cs typeface="+mn-cs"/>
              </a:rPr>
              <a:t>Physiotherapy</a:t>
            </a:r>
          </a:p>
          <a:p>
            <a:pPr marL="342900" marR="0" lvl="0" indent="-342900" algn="l" defTabSz="1219170" rtl="0" eaLnBrk="1" fontAlgn="auto" latinLnBrk="0" hangingPunct="1">
              <a:lnSpc>
                <a:spcPct val="100000"/>
              </a:lnSpc>
              <a:spcBef>
                <a:spcPts val="1200"/>
              </a:spcBef>
              <a:spcAft>
                <a:spcPts val="0"/>
              </a:spcAft>
              <a:buClr>
                <a:srgbClr val="0460A9"/>
              </a:buClr>
              <a:buSzPct val="100000"/>
              <a:buFont typeface="+mj-lt"/>
              <a:buAutoNum type="alphaUcPeriod"/>
              <a:tabLst>
                <a:tab pos="5331751" algn="r"/>
                <a:tab pos="10972526" algn="r"/>
              </a:tabLst>
              <a:defRPr/>
            </a:pPr>
            <a:endParaRPr kumimoji="0" lang="en-US" sz="16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6" name="Content Placeholder 4">
            <a:extLst>
              <a:ext uri="{FF2B5EF4-FFF2-40B4-BE49-F238E27FC236}">
                <a16:creationId xmlns:a16="http://schemas.microsoft.com/office/drawing/2014/main" id="{D4EC1607-A859-6FDF-707F-EF6E463C38C9}"/>
              </a:ext>
            </a:extLst>
          </p:cNvPr>
          <p:cNvSpPr txBox="1">
            <a:spLocks/>
          </p:cNvSpPr>
          <p:nvPr/>
        </p:nvSpPr>
        <p:spPr>
          <a:xfrm>
            <a:off x="6490056" y="1177774"/>
            <a:ext cx="4964958" cy="4618800"/>
          </a:xfrm>
          <a:prstGeom prst="rect">
            <a:avLst/>
          </a:prstGeom>
        </p:spPr>
        <p:txBody>
          <a:bodyPr vert="horz" lIns="0" tIns="0" rIns="0" bIns="0" spcCol="182880" rtlCol="0">
            <a:normAutofit/>
          </a:bodyPr>
          <a:lstStyle>
            <a:lvl1pPr marL="304792" indent="-304792" algn="l" defTabSz="1219170" rtl="0" eaLnBrk="1" latinLnBrk="0" hangingPunct="1">
              <a:spcBef>
                <a:spcPts val="1200"/>
              </a:spcBef>
              <a:buClr>
                <a:schemeClr val="accent2"/>
              </a:buClr>
              <a:buSzPct val="100000"/>
              <a:buFont typeface="Wingdings" pitchFamily="2" charset="2"/>
              <a:buChar char="§"/>
              <a:tabLst>
                <a:tab pos="5331751" algn="r"/>
                <a:tab pos="10972526" algn="r"/>
              </a:tabLst>
              <a:defRPr sz="1600" b="0" i="0" kern="1200" spc="0" baseline="0">
                <a:solidFill>
                  <a:schemeClr val="tx1"/>
                </a:solidFill>
                <a:latin typeface="+mn-lt"/>
                <a:ea typeface="+mn-ea"/>
                <a:cs typeface="+mn-cs"/>
              </a:defRPr>
            </a:lvl1pPr>
            <a:lvl2pPr marL="609585" indent="-304792" algn="l" defTabSz="1219170" rtl="0" eaLnBrk="1" latinLnBrk="0" hangingPunct="1">
              <a:spcBef>
                <a:spcPts val="400"/>
              </a:spcBef>
              <a:buClrTx/>
              <a:buSzPct val="100000"/>
              <a:buFont typeface="Arial" pitchFamily="34" charset="0"/>
              <a:buChar char="–"/>
              <a:defRPr sz="1600" b="0" i="0" kern="1200" spc="0" baseline="0">
                <a:solidFill>
                  <a:schemeClr val="tx1"/>
                </a:solidFill>
                <a:latin typeface="+mn-lt"/>
                <a:ea typeface="+mn-ea"/>
                <a:cs typeface="+mn-cs"/>
              </a:defRPr>
            </a:lvl2pPr>
            <a:lvl3pPr marL="914377" indent="-304792" algn="l" defTabSz="1219170" rtl="0" eaLnBrk="1" latinLnBrk="0" hangingPunct="1">
              <a:spcBef>
                <a:spcPts val="400"/>
              </a:spcBef>
              <a:buClrTx/>
              <a:buSzPct val="100000"/>
              <a:buFont typeface="Arial" pitchFamily="34" charset="0"/>
              <a:buChar char="–"/>
              <a:defRPr sz="1600" b="0" i="0" kern="1200" spc="0" baseline="0">
                <a:solidFill>
                  <a:schemeClr val="tx1"/>
                </a:solidFill>
                <a:latin typeface="+mn-lt"/>
                <a:ea typeface="+mn-ea"/>
                <a:cs typeface="+mn-cs"/>
              </a:defRPr>
            </a:lvl3pPr>
            <a:lvl4pPr marL="1219170" indent="-304792" algn="l" defTabSz="1219170" rtl="0" eaLnBrk="1" latinLnBrk="0" hangingPunct="1">
              <a:spcBef>
                <a:spcPts val="400"/>
              </a:spcBef>
              <a:buClrTx/>
              <a:buSzPct val="100000"/>
              <a:buFont typeface="Arial" pitchFamily="34" charset="0"/>
              <a:buChar char="–"/>
              <a:defRPr sz="1600" b="0" i="0" kern="1200" spc="0" baseline="0">
                <a:solidFill>
                  <a:schemeClr val="tx1"/>
                </a:solidFill>
                <a:latin typeface="+mn-lt"/>
                <a:ea typeface="+mn-ea"/>
                <a:cs typeface="+mn-cs"/>
              </a:defRPr>
            </a:lvl4pPr>
            <a:lvl5pPr marL="1523962" indent="-304792" algn="l" defTabSz="1219170" rtl="0" eaLnBrk="1" latinLnBrk="0" hangingPunct="1">
              <a:spcBef>
                <a:spcPts val="400"/>
              </a:spcBef>
              <a:buClrTx/>
              <a:buSzPct val="100000"/>
              <a:buFont typeface="Arial" pitchFamily="34" charset="0"/>
              <a:buChar char="–"/>
              <a:defRPr sz="1600" b="0" i="0" kern="1200" spc="0" baseline="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1200"/>
              </a:spcBef>
              <a:spcAft>
                <a:spcPts val="0"/>
              </a:spcAft>
              <a:buClr>
                <a:srgbClr val="0460A9"/>
              </a:buClr>
              <a:buSzPct val="100000"/>
              <a:buFont typeface="Wingdings" pitchFamily="2" charset="2"/>
              <a:buNone/>
              <a:tabLst>
                <a:tab pos="5331751" algn="r"/>
                <a:tab pos="10972526" algn="r"/>
              </a:tabLst>
              <a:defRPr/>
            </a:pPr>
            <a:r>
              <a:rPr kumimoji="0" lang="en-US" sz="1600" b="1" i="0" u="none" strike="noStrike" kern="1200" cap="none" spc="0" normalizeH="0" baseline="0" noProof="0">
                <a:ln>
                  <a:noFill/>
                </a:ln>
                <a:solidFill>
                  <a:srgbClr val="000000"/>
                </a:solidFill>
                <a:effectLst/>
                <a:uLnTx/>
                <a:uFillTx/>
                <a:latin typeface="Arial" panose="020B0604020202020204"/>
                <a:ea typeface="+mn-ea"/>
                <a:cs typeface="+mn-cs"/>
              </a:rPr>
              <a:t>How might biosimilar medicines improve the sustainability of </a:t>
            </a:r>
            <a:br>
              <a:rPr kumimoji="0" lang="en-US" sz="1600" b="1" i="0" u="none" strike="noStrike" kern="1200" cap="none" spc="0" normalizeH="0" baseline="0" noProof="0">
                <a:ln>
                  <a:noFill/>
                </a:ln>
                <a:solidFill>
                  <a:srgbClr val="000000"/>
                </a:solidFill>
                <a:effectLst/>
                <a:uLnTx/>
                <a:uFillTx/>
                <a:latin typeface="Arial" panose="020B0604020202020204"/>
                <a:ea typeface="+mn-ea"/>
                <a:cs typeface="+mn-cs"/>
              </a:rPr>
            </a:br>
            <a:r>
              <a:rPr kumimoji="0" lang="en-US" sz="1600" b="1" i="0" u="none" strike="noStrike" kern="1200" cap="none" spc="0" normalizeH="0" baseline="0" noProof="0">
                <a:ln>
                  <a:noFill/>
                </a:ln>
                <a:solidFill>
                  <a:srgbClr val="000000"/>
                </a:solidFill>
                <a:effectLst/>
                <a:uLnTx/>
                <a:uFillTx/>
                <a:latin typeface="Arial" panose="020B0604020202020204"/>
                <a:ea typeface="+mn-ea"/>
                <a:cs typeface="+mn-cs"/>
              </a:rPr>
              <a:t>MS care?</a:t>
            </a:r>
            <a:endParaRPr kumimoji="0" lang="en-US" sz="1200" b="1" i="0" u="none" strike="noStrike" kern="1200" cap="none" spc="0" normalizeH="0" baseline="0" noProof="0">
              <a:ln>
                <a:noFill/>
              </a:ln>
              <a:solidFill>
                <a:srgbClr val="000000"/>
              </a:solidFill>
              <a:effectLst/>
              <a:uLnTx/>
              <a:uFillTx/>
              <a:latin typeface="Arial" panose="020B0604020202020204"/>
              <a:ea typeface="+mn-ea"/>
              <a:cs typeface="+mn-cs"/>
            </a:endParaRPr>
          </a:p>
          <a:p>
            <a:pPr marL="342900" marR="0" lvl="0" indent="-342900" algn="l" defTabSz="1219170" rtl="0" eaLnBrk="1" fontAlgn="auto" latinLnBrk="0" hangingPunct="1">
              <a:lnSpc>
                <a:spcPct val="100000"/>
              </a:lnSpc>
              <a:spcBef>
                <a:spcPts val="1200"/>
              </a:spcBef>
              <a:spcAft>
                <a:spcPts val="0"/>
              </a:spcAft>
              <a:buClr>
                <a:srgbClr val="0460A9"/>
              </a:buClr>
              <a:buSzPct val="100000"/>
              <a:buFont typeface="+mj-lt"/>
              <a:buAutoNum type="alphaUcPeriod"/>
              <a:tabLst>
                <a:tab pos="5331751" algn="r"/>
                <a:tab pos="10972526" algn="r"/>
              </a:tabLst>
              <a:defRPr/>
            </a:pPr>
            <a:r>
              <a:rPr kumimoji="0" lang="en-GB" sz="1600" b="0" i="0" u="none" strike="noStrike" kern="1200" cap="none" spc="0" normalizeH="0" baseline="0" noProof="0">
                <a:ln>
                  <a:noFill/>
                </a:ln>
                <a:solidFill>
                  <a:srgbClr val="000000"/>
                </a:solidFill>
                <a:effectLst/>
                <a:uLnTx/>
                <a:uFillTx/>
                <a:latin typeface="Arial" panose="020B0604020202020204"/>
                <a:ea typeface="+mn-ea"/>
                <a:cs typeface="+mn-cs"/>
              </a:rPr>
              <a:t>They may help save on DMT spending</a:t>
            </a:r>
            <a:endParaRPr kumimoji="0" lang="en-US" sz="1600" b="0" i="0" u="none" strike="noStrike" kern="1200" cap="none" spc="0" normalizeH="0" baseline="0" noProof="0">
              <a:ln>
                <a:noFill/>
              </a:ln>
              <a:solidFill>
                <a:srgbClr val="000000"/>
              </a:solidFill>
              <a:effectLst/>
              <a:uLnTx/>
              <a:uFillTx/>
              <a:latin typeface="Arial" panose="020B0604020202020204"/>
              <a:ea typeface="+mn-ea"/>
              <a:cs typeface="+mn-cs"/>
            </a:endParaRPr>
          </a:p>
          <a:p>
            <a:pPr marL="342900" marR="0" lvl="0" indent="-342900" algn="l" defTabSz="1219170" rtl="0" eaLnBrk="1" fontAlgn="auto" latinLnBrk="0" hangingPunct="1">
              <a:lnSpc>
                <a:spcPct val="100000"/>
              </a:lnSpc>
              <a:spcBef>
                <a:spcPts val="1200"/>
              </a:spcBef>
              <a:spcAft>
                <a:spcPts val="0"/>
              </a:spcAft>
              <a:buClr>
                <a:srgbClr val="0460A9"/>
              </a:buClr>
              <a:buSzPct val="100000"/>
              <a:buFont typeface="+mj-lt"/>
              <a:buAutoNum type="alphaUcPeriod"/>
              <a:tabLst>
                <a:tab pos="5331751" algn="r"/>
                <a:tab pos="10972526" algn="r"/>
              </a:tabLst>
              <a:defRPr/>
            </a:pPr>
            <a:r>
              <a:rPr kumimoji="0" lang="en-GB" sz="1600" b="0" i="0" u="none" strike="noStrike" kern="1200" cap="none" spc="0" normalizeH="0" baseline="0" noProof="0">
                <a:ln>
                  <a:noFill/>
                </a:ln>
                <a:solidFill>
                  <a:srgbClr val="000000"/>
                </a:solidFill>
                <a:effectLst/>
                <a:uLnTx/>
                <a:uFillTx/>
                <a:latin typeface="Arial" panose="020B0604020202020204"/>
                <a:ea typeface="+mn-ea"/>
                <a:cs typeface="+mn-cs"/>
              </a:rPr>
              <a:t>They may offer a cure for MS</a:t>
            </a:r>
            <a:endParaRPr kumimoji="0" lang="en-US" sz="1600" b="0" i="0" u="none" strike="noStrike" kern="1200" cap="none" spc="0" normalizeH="0" baseline="0" noProof="0">
              <a:ln>
                <a:noFill/>
              </a:ln>
              <a:solidFill>
                <a:srgbClr val="000000"/>
              </a:solidFill>
              <a:effectLst/>
              <a:uLnTx/>
              <a:uFillTx/>
              <a:latin typeface="Arial" panose="020B0604020202020204"/>
              <a:ea typeface="+mn-ea"/>
              <a:cs typeface="+mn-cs"/>
            </a:endParaRPr>
          </a:p>
          <a:p>
            <a:pPr marL="342900" marR="0" lvl="0" indent="-342900" algn="l" defTabSz="1219170" rtl="0" eaLnBrk="1" fontAlgn="auto" latinLnBrk="0" hangingPunct="1">
              <a:lnSpc>
                <a:spcPct val="100000"/>
              </a:lnSpc>
              <a:spcBef>
                <a:spcPts val="1200"/>
              </a:spcBef>
              <a:spcAft>
                <a:spcPts val="0"/>
              </a:spcAft>
              <a:buClr>
                <a:srgbClr val="0460A9"/>
              </a:buClr>
              <a:buSzPct val="100000"/>
              <a:buFont typeface="+mj-lt"/>
              <a:buAutoNum type="alphaUcPeriod"/>
              <a:tabLst>
                <a:tab pos="5331751" algn="r"/>
                <a:tab pos="10972526" algn="r"/>
              </a:tabLst>
              <a:defRPr/>
            </a:pPr>
            <a:r>
              <a:rPr kumimoji="0" lang="en-GB" sz="1600" b="0" i="0" u="none" strike="noStrike" kern="1200" cap="none" spc="0" normalizeH="0" baseline="0" noProof="0">
                <a:ln>
                  <a:noFill/>
                </a:ln>
                <a:solidFill>
                  <a:srgbClr val="000000"/>
                </a:solidFill>
                <a:effectLst/>
                <a:uLnTx/>
                <a:uFillTx/>
                <a:latin typeface="Arial" panose="020B0604020202020204"/>
                <a:ea typeface="+mn-ea"/>
                <a:cs typeface="+mn-cs"/>
              </a:rPr>
              <a:t>They may help people with MS receive </a:t>
            </a:r>
            <a:br>
              <a:rPr kumimoji="0" lang="en-GB" sz="1600" b="0" i="0" u="none" strike="noStrike" kern="1200" cap="none" spc="0" normalizeH="0" baseline="0" noProof="0">
                <a:ln>
                  <a:noFill/>
                </a:ln>
                <a:solidFill>
                  <a:srgbClr val="000000"/>
                </a:solidFill>
                <a:effectLst/>
                <a:uLnTx/>
                <a:uFillTx/>
                <a:latin typeface="Arial" panose="020B0604020202020204"/>
                <a:ea typeface="+mn-ea"/>
                <a:cs typeface="+mn-cs"/>
              </a:rPr>
            </a:br>
            <a:r>
              <a:rPr kumimoji="0" lang="en-GB" sz="1600" b="0" i="0" u="none" strike="noStrike" kern="1200" cap="none" spc="0" normalizeH="0" baseline="0" noProof="0">
                <a:ln>
                  <a:noFill/>
                </a:ln>
                <a:solidFill>
                  <a:srgbClr val="000000"/>
                </a:solidFill>
                <a:effectLst/>
                <a:uLnTx/>
                <a:uFillTx/>
                <a:latin typeface="Arial" panose="020B0604020202020204"/>
                <a:ea typeface="+mn-ea"/>
                <a:cs typeface="+mn-cs"/>
              </a:rPr>
              <a:t>treatment earlier</a:t>
            </a:r>
            <a:endParaRPr kumimoji="0" lang="en-US" sz="1200" b="0" i="0" u="none" strike="noStrike" kern="1200" cap="none" spc="0" normalizeH="0" baseline="0" noProof="0">
              <a:ln>
                <a:noFill/>
              </a:ln>
              <a:solidFill>
                <a:srgbClr val="000000"/>
              </a:solidFill>
              <a:effectLst/>
              <a:uLnTx/>
              <a:uFillTx/>
              <a:latin typeface="Arial" panose="020B0604020202020204"/>
              <a:ea typeface="+mn-ea"/>
              <a:cs typeface="+mn-cs"/>
            </a:endParaRPr>
          </a:p>
          <a:p>
            <a:pPr marL="342900" marR="0" lvl="0" indent="-342900" algn="l" defTabSz="1219170" rtl="0" eaLnBrk="1" fontAlgn="auto" latinLnBrk="0" hangingPunct="1">
              <a:lnSpc>
                <a:spcPct val="100000"/>
              </a:lnSpc>
              <a:spcBef>
                <a:spcPts val="1200"/>
              </a:spcBef>
              <a:spcAft>
                <a:spcPts val="0"/>
              </a:spcAft>
              <a:buClr>
                <a:srgbClr val="0460A9"/>
              </a:buClr>
              <a:buSzPct val="100000"/>
              <a:buFont typeface="+mj-lt"/>
              <a:buAutoNum type="alphaUcPeriod"/>
              <a:tabLst>
                <a:tab pos="5331751" algn="r"/>
                <a:tab pos="10972526" algn="r"/>
              </a:tabLst>
              <a:defRPr/>
            </a:pPr>
            <a:r>
              <a:rPr kumimoji="0" lang="en-GB" sz="1600" b="0" i="0" u="none" strike="noStrike" kern="1200" cap="none" spc="0" normalizeH="0" baseline="0" noProof="0">
                <a:ln>
                  <a:noFill/>
                </a:ln>
                <a:solidFill>
                  <a:srgbClr val="000000"/>
                </a:solidFill>
                <a:effectLst/>
                <a:uLnTx/>
                <a:uFillTx/>
                <a:latin typeface="Arial" panose="020B0604020202020204"/>
                <a:ea typeface="+mn-ea"/>
                <a:cs typeface="+mn-cs"/>
              </a:rPr>
              <a:t>All of the above</a:t>
            </a:r>
            <a:endParaRPr kumimoji="0" lang="en-US" sz="1200" b="0" i="0" u="none" strike="noStrike" kern="1200" cap="none" spc="0" normalizeH="0" baseline="0" noProof="0">
              <a:ln>
                <a:noFill/>
              </a:ln>
              <a:solidFill>
                <a:srgbClr val="000000"/>
              </a:solidFill>
              <a:effectLst/>
              <a:uLnTx/>
              <a:uFillTx/>
              <a:latin typeface="Arial" panose="020B0604020202020204"/>
              <a:ea typeface="+mn-ea"/>
              <a:cs typeface="+mn-cs"/>
            </a:endParaRPr>
          </a:p>
          <a:p>
            <a:pPr marL="342900" marR="0" lvl="0" indent="-342900" algn="l" defTabSz="1219170" rtl="0" eaLnBrk="1" fontAlgn="auto" latinLnBrk="0" hangingPunct="1">
              <a:lnSpc>
                <a:spcPct val="100000"/>
              </a:lnSpc>
              <a:spcBef>
                <a:spcPts val="1200"/>
              </a:spcBef>
              <a:spcAft>
                <a:spcPts val="0"/>
              </a:spcAft>
              <a:buClr>
                <a:srgbClr val="0460A9"/>
              </a:buClr>
              <a:buSzPct val="100000"/>
              <a:buFont typeface="+mj-lt"/>
              <a:buAutoNum type="alphaUcPeriod"/>
              <a:tabLst>
                <a:tab pos="5331751" algn="r"/>
                <a:tab pos="10972526" algn="r"/>
              </a:tabLst>
              <a:defRPr/>
            </a:pPr>
            <a:endParaRPr kumimoji="0" lang="en-US" sz="1600" b="0" i="0" u="none" strike="noStrike" kern="1200" cap="none" spc="0" normalizeH="0" baseline="0" noProof="0">
              <a:ln>
                <a:noFill/>
              </a:ln>
              <a:solidFill>
                <a:srgbClr val="001C4A"/>
              </a:solidFill>
              <a:effectLst/>
              <a:uLnTx/>
              <a:uFillTx/>
              <a:latin typeface="Arial" panose="020B0604020202020204"/>
              <a:ea typeface="+mn-ea"/>
              <a:cs typeface="+mn-cs"/>
            </a:endParaRPr>
          </a:p>
        </p:txBody>
      </p:sp>
      <p:sp>
        <p:nvSpPr>
          <p:cNvPr id="12" name="Rectangle 11">
            <a:extLst>
              <a:ext uri="{FF2B5EF4-FFF2-40B4-BE49-F238E27FC236}">
                <a16:creationId xmlns:a16="http://schemas.microsoft.com/office/drawing/2014/main" id="{9656994B-9C78-2D9C-4D3D-9DCC30FEB141}"/>
              </a:ext>
            </a:extLst>
          </p:cNvPr>
          <p:cNvSpPr/>
          <p:nvPr/>
        </p:nvSpPr>
        <p:spPr>
          <a:xfrm>
            <a:off x="597623" y="2125987"/>
            <a:ext cx="5064053" cy="422031"/>
          </a:xfrm>
          <a:prstGeom prst="rect">
            <a:avLst/>
          </a:prstGeom>
          <a:solidFill>
            <a:schemeClr val="accent3">
              <a:lumMod val="40000"/>
              <a:lumOff val="6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5" name="Rectangle 14">
            <a:extLst>
              <a:ext uri="{FF2B5EF4-FFF2-40B4-BE49-F238E27FC236}">
                <a16:creationId xmlns:a16="http://schemas.microsoft.com/office/drawing/2014/main" id="{EF11D083-423A-F036-8CA5-6EC79E4306DD}"/>
              </a:ext>
            </a:extLst>
          </p:cNvPr>
          <p:cNvSpPr/>
          <p:nvPr/>
        </p:nvSpPr>
        <p:spPr>
          <a:xfrm>
            <a:off x="6412268" y="1972173"/>
            <a:ext cx="4794993" cy="422031"/>
          </a:xfrm>
          <a:prstGeom prst="rect">
            <a:avLst/>
          </a:prstGeom>
          <a:solidFill>
            <a:schemeClr val="accent3">
              <a:lumMod val="40000"/>
              <a:lumOff val="6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 name="Footer Placeholder 2">
            <a:extLst>
              <a:ext uri="{FF2B5EF4-FFF2-40B4-BE49-F238E27FC236}">
                <a16:creationId xmlns:a16="http://schemas.microsoft.com/office/drawing/2014/main" id="{01E6A2B8-78C1-3BB9-2467-B2FB9FFD1CDB}"/>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1C59B5"/>
                </a:solidFill>
                <a:effectLst/>
                <a:uLnTx/>
                <a:uFillTx/>
                <a:latin typeface="Arial" panose="020B0604020202020204"/>
                <a:ea typeface="+mn-ea"/>
                <a:cs typeface="+mn-cs"/>
              </a:rPr>
              <a:t>Educational use only</a:t>
            </a:r>
          </a:p>
        </p:txBody>
      </p:sp>
      <p:sp>
        <p:nvSpPr>
          <p:cNvPr id="4" name="Slide Number Placeholder 3">
            <a:extLst>
              <a:ext uri="{FF2B5EF4-FFF2-40B4-BE49-F238E27FC236}">
                <a16:creationId xmlns:a16="http://schemas.microsoft.com/office/drawing/2014/main" id="{DEA5209A-404A-BF67-9AF4-2B149950D90A}"/>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31C51CB-94C2-40E2-B070-08CEE3D6A386}" type="slidenum">
              <a:rPr kumimoji="0" lang="en-GB" sz="800" b="1" i="0" u="none" strike="noStrike" kern="1200" cap="none" spc="0" normalizeH="0" baseline="0" noProof="0" smtClean="0">
                <a:ln>
                  <a:noFill/>
                </a:ln>
                <a:solidFill>
                  <a:srgbClr val="1C59B5"/>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GB" sz="800" b="1" i="0" u="none" strike="noStrike" kern="1200" cap="none" spc="0" normalizeH="0" baseline="0" noProof="0">
              <a:ln>
                <a:noFill/>
              </a:ln>
              <a:solidFill>
                <a:srgbClr val="1C59B5"/>
              </a:solidFill>
              <a:effectLst/>
              <a:uLnTx/>
              <a:uFillTx/>
              <a:latin typeface="Arial" panose="020B0604020202020204"/>
              <a:ea typeface="+mn-ea"/>
              <a:cs typeface="+mn-cs"/>
            </a:endParaRPr>
          </a:p>
        </p:txBody>
      </p:sp>
      <p:sp>
        <p:nvSpPr>
          <p:cNvPr id="5" name="Title 4">
            <a:extLst>
              <a:ext uri="{FF2B5EF4-FFF2-40B4-BE49-F238E27FC236}">
                <a16:creationId xmlns:a16="http://schemas.microsoft.com/office/drawing/2014/main" id="{76A3FD83-BFE4-EA29-A277-B1719A0AB706}"/>
              </a:ext>
            </a:extLst>
          </p:cNvPr>
          <p:cNvSpPr>
            <a:spLocks noGrp="1"/>
          </p:cNvSpPr>
          <p:nvPr>
            <p:ph type="title"/>
          </p:nvPr>
        </p:nvSpPr>
        <p:spPr/>
        <p:txBody>
          <a:bodyPr/>
          <a:lstStyle/>
          <a:p>
            <a:r>
              <a:rPr lang="en-GB"/>
              <a:t>Knowledge check</a:t>
            </a:r>
            <a:endParaRPr lang="en-US"/>
          </a:p>
        </p:txBody>
      </p:sp>
      <p:sp>
        <p:nvSpPr>
          <p:cNvPr id="6" name="Text Placeholder 5">
            <a:extLst>
              <a:ext uri="{FF2B5EF4-FFF2-40B4-BE49-F238E27FC236}">
                <a16:creationId xmlns:a16="http://schemas.microsoft.com/office/drawing/2014/main" id="{666E5C66-CA7A-39EF-E0F4-3CBE5E008F8C}"/>
              </a:ext>
            </a:extLst>
          </p:cNvPr>
          <p:cNvSpPr>
            <a:spLocks noGrp="1"/>
          </p:cNvSpPr>
          <p:nvPr>
            <p:ph type="body" sz="quarter" idx="13"/>
          </p:nvPr>
        </p:nvSpPr>
        <p:spPr/>
        <p:txBody>
          <a:bodyPr/>
          <a:lstStyle/>
          <a:p>
            <a:r>
              <a:rPr lang="en-GB"/>
              <a:t>DMT, disease modifying therapy; HET, high efficacy therapy; MS, multiple sclerosis.</a:t>
            </a:r>
            <a:endParaRPr lang="en-US"/>
          </a:p>
        </p:txBody>
      </p:sp>
      <p:sp>
        <p:nvSpPr>
          <p:cNvPr id="7" name="Content Placeholder 4">
            <a:extLst>
              <a:ext uri="{FF2B5EF4-FFF2-40B4-BE49-F238E27FC236}">
                <a16:creationId xmlns:a16="http://schemas.microsoft.com/office/drawing/2014/main" id="{F59B2A6E-EAEA-9AE0-743F-28D03195310B}"/>
              </a:ext>
            </a:extLst>
          </p:cNvPr>
          <p:cNvSpPr txBox="1">
            <a:spLocks/>
          </p:cNvSpPr>
          <p:nvPr/>
        </p:nvSpPr>
        <p:spPr>
          <a:xfrm>
            <a:off x="622309" y="1270207"/>
            <a:ext cx="3321916" cy="4618800"/>
          </a:xfrm>
          <a:prstGeom prst="rect">
            <a:avLst/>
          </a:prstGeom>
        </p:spPr>
        <p:txBody>
          <a:bodyPr vert="horz" lIns="0" tIns="0" rIns="0" bIns="0" spcCol="182880" rtlCol="0">
            <a:normAutofit/>
          </a:bodyPr>
          <a:lstStyle>
            <a:lvl1pPr marL="304792" indent="-304792" algn="l" defTabSz="1219170" rtl="0" eaLnBrk="1" latinLnBrk="0" hangingPunct="1">
              <a:spcBef>
                <a:spcPts val="1200"/>
              </a:spcBef>
              <a:buClr>
                <a:schemeClr val="accent2"/>
              </a:buClr>
              <a:buSzPct val="100000"/>
              <a:buFont typeface="Wingdings" pitchFamily="2" charset="2"/>
              <a:buChar char="§"/>
              <a:tabLst>
                <a:tab pos="5331751" algn="r"/>
                <a:tab pos="10972526" algn="r"/>
              </a:tabLst>
              <a:defRPr sz="1600" b="0" i="0" kern="1200" spc="0" baseline="0">
                <a:solidFill>
                  <a:schemeClr val="tx1"/>
                </a:solidFill>
                <a:latin typeface="+mn-lt"/>
                <a:ea typeface="+mn-ea"/>
                <a:cs typeface="+mn-cs"/>
              </a:defRPr>
            </a:lvl1pPr>
            <a:lvl2pPr marL="609585" indent="-304792" algn="l" defTabSz="1219170" rtl="0" eaLnBrk="1" latinLnBrk="0" hangingPunct="1">
              <a:spcBef>
                <a:spcPts val="400"/>
              </a:spcBef>
              <a:buClrTx/>
              <a:buSzPct val="100000"/>
              <a:buFont typeface="Arial" pitchFamily="34" charset="0"/>
              <a:buChar char="–"/>
              <a:defRPr sz="1600" b="0" i="0" kern="1200" spc="0" baseline="0">
                <a:solidFill>
                  <a:schemeClr val="tx1"/>
                </a:solidFill>
                <a:latin typeface="+mn-lt"/>
                <a:ea typeface="+mn-ea"/>
                <a:cs typeface="+mn-cs"/>
              </a:defRPr>
            </a:lvl2pPr>
            <a:lvl3pPr marL="914377" indent="-304792" algn="l" defTabSz="1219170" rtl="0" eaLnBrk="1" latinLnBrk="0" hangingPunct="1">
              <a:spcBef>
                <a:spcPts val="400"/>
              </a:spcBef>
              <a:buClrTx/>
              <a:buSzPct val="100000"/>
              <a:buFont typeface="Arial" pitchFamily="34" charset="0"/>
              <a:buChar char="–"/>
              <a:defRPr sz="1600" b="0" i="0" kern="1200" spc="0" baseline="0">
                <a:solidFill>
                  <a:schemeClr val="tx1"/>
                </a:solidFill>
                <a:latin typeface="+mn-lt"/>
                <a:ea typeface="+mn-ea"/>
                <a:cs typeface="+mn-cs"/>
              </a:defRPr>
            </a:lvl3pPr>
            <a:lvl4pPr marL="1219170" indent="-304792" algn="l" defTabSz="1219170" rtl="0" eaLnBrk="1" latinLnBrk="0" hangingPunct="1">
              <a:spcBef>
                <a:spcPts val="400"/>
              </a:spcBef>
              <a:buClrTx/>
              <a:buSzPct val="100000"/>
              <a:buFont typeface="Arial" pitchFamily="34" charset="0"/>
              <a:buChar char="–"/>
              <a:defRPr sz="1600" b="0" i="0" kern="1200" spc="0" baseline="0">
                <a:solidFill>
                  <a:schemeClr val="tx1"/>
                </a:solidFill>
                <a:latin typeface="+mn-lt"/>
                <a:ea typeface="+mn-ea"/>
                <a:cs typeface="+mn-cs"/>
              </a:defRPr>
            </a:lvl4pPr>
            <a:lvl5pPr marL="1523962" indent="-304792" algn="l" defTabSz="1219170" rtl="0" eaLnBrk="1" latinLnBrk="0" hangingPunct="1">
              <a:spcBef>
                <a:spcPts val="400"/>
              </a:spcBef>
              <a:buClrTx/>
              <a:buSzPct val="100000"/>
              <a:buFont typeface="Arial" pitchFamily="34" charset="0"/>
              <a:buChar char="–"/>
              <a:defRPr sz="1600" b="0" i="0" kern="1200" spc="0" baseline="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342900" marR="0" lvl="0" indent="-342900" algn="l" defTabSz="1219170" rtl="0" eaLnBrk="1" fontAlgn="auto" latinLnBrk="0" hangingPunct="1">
              <a:lnSpc>
                <a:spcPct val="100000"/>
              </a:lnSpc>
              <a:spcBef>
                <a:spcPts val="1200"/>
              </a:spcBef>
              <a:spcAft>
                <a:spcPts val="0"/>
              </a:spcAft>
              <a:buClr>
                <a:srgbClr val="0460A9"/>
              </a:buClr>
              <a:buSzPct val="100000"/>
              <a:buFont typeface="+mj-lt"/>
              <a:buAutoNum type="alphaUcPeriod"/>
              <a:tabLst>
                <a:tab pos="5331751" algn="r"/>
                <a:tab pos="10972526" algn="r"/>
              </a:tabLst>
              <a:defRPr/>
            </a:pPr>
            <a:endParaRPr kumimoji="0" lang="en-US" sz="1600" b="0" i="0" u="none" strike="noStrike" kern="1200" cap="none" spc="0" normalizeH="0" baseline="0" noProof="0">
              <a:ln>
                <a:noFill/>
              </a:ln>
              <a:solidFill>
                <a:srgbClr val="000000"/>
              </a:solidFill>
              <a:effectLst/>
              <a:uLnTx/>
              <a:uFillTx/>
              <a:latin typeface="Arial" panose="020B0604020202020204"/>
              <a:ea typeface="+mn-ea"/>
              <a:cs typeface="+mn-cs"/>
            </a:endParaRPr>
          </a:p>
        </p:txBody>
      </p:sp>
      <p:cxnSp>
        <p:nvCxnSpPr>
          <p:cNvPr id="13" name="Straight Connector 12">
            <a:extLst>
              <a:ext uri="{FF2B5EF4-FFF2-40B4-BE49-F238E27FC236}">
                <a16:creationId xmlns:a16="http://schemas.microsoft.com/office/drawing/2014/main" id="{A6B5841E-D5C8-0AE0-E7FF-6A62DB326987}"/>
              </a:ext>
            </a:extLst>
          </p:cNvPr>
          <p:cNvCxnSpPr>
            <a:cxnSpLocks/>
          </p:cNvCxnSpPr>
          <p:nvPr/>
        </p:nvCxnSpPr>
        <p:spPr>
          <a:xfrm>
            <a:off x="6075866" y="1273174"/>
            <a:ext cx="0" cy="44280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F669EBCB-DC70-FB11-805A-3C46650F7DF0}"/>
              </a:ext>
            </a:extLst>
          </p:cNvPr>
          <p:cNvSpPr/>
          <p:nvPr/>
        </p:nvSpPr>
        <p:spPr>
          <a:xfrm>
            <a:off x="6412267" y="2780829"/>
            <a:ext cx="4794993" cy="629121"/>
          </a:xfrm>
          <a:prstGeom prst="rect">
            <a:avLst/>
          </a:prstGeom>
          <a:solidFill>
            <a:schemeClr val="accent3">
              <a:lumMod val="40000"/>
              <a:lumOff val="6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28350742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23998" y="241527"/>
            <a:ext cx="9756000" cy="1517423"/>
          </a:xfrm>
        </p:spPr>
        <p:txBody>
          <a:bodyPr>
            <a:normAutofit/>
          </a:bodyPr>
          <a:lstStyle/>
          <a:p>
            <a:r>
              <a:rPr lang="en-US"/>
              <a:t>Disclaimer</a:t>
            </a:r>
            <a:endParaRPr lang="en-US">
              <a:solidFill>
                <a:srgbClr val="FF0000"/>
              </a:solidFill>
            </a:endParaRPr>
          </a:p>
        </p:txBody>
      </p:sp>
      <p:sp>
        <p:nvSpPr>
          <p:cNvPr id="9" name="Text Placeholder 8">
            <a:extLst>
              <a:ext uri="{FF2B5EF4-FFF2-40B4-BE49-F238E27FC236}">
                <a16:creationId xmlns:a16="http://schemas.microsoft.com/office/drawing/2014/main" id="{FAFE7AB8-8114-2AEA-FB56-6451F72B3744}"/>
              </a:ext>
            </a:extLst>
          </p:cNvPr>
          <p:cNvSpPr>
            <a:spLocks noGrp="1"/>
          </p:cNvSpPr>
          <p:nvPr>
            <p:ph type="body" sz="quarter" idx="13"/>
          </p:nvPr>
        </p:nvSpPr>
        <p:spPr/>
        <p:txBody>
          <a:bodyPr/>
          <a:lstStyle/>
          <a:p>
            <a:endParaRPr lang="en-GB"/>
          </a:p>
        </p:txBody>
      </p:sp>
      <p:sp>
        <p:nvSpPr>
          <p:cNvPr id="5" name="TextBox 4">
            <a:extLst>
              <a:ext uri="{FF2B5EF4-FFF2-40B4-BE49-F238E27FC236}">
                <a16:creationId xmlns:a16="http://schemas.microsoft.com/office/drawing/2014/main" id="{5EF9ED46-5050-A290-0359-A314F6B7B053}"/>
              </a:ext>
            </a:extLst>
          </p:cNvPr>
          <p:cNvSpPr txBox="1"/>
          <p:nvPr/>
        </p:nvSpPr>
        <p:spPr>
          <a:xfrm>
            <a:off x="323998" y="1000238"/>
            <a:ext cx="11277452" cy="1877437"/>
          </a:xfrm>
          <a:prstGeom prst="rect">
            <a:avLst/>
          </a:prstGeom>
          <a:noFill/>
        </p:spPr>
        <p:txBody>
          <a:bodyPr wrap="square">
            <a:spAutoFit/>
          </a:bodyPr>
          <a:lstStyle/>
          <a:p>
            <a:pPr marL="198000" marR="0" lvl="0" indent="-198000" algn="l" defTabSz="1219170" rtl="0" eaLnBrk="1" fontAlgn="auto" latinLnBrk="0" hangingPunct="1">
              <a:lnSpc>
                <a:spcPct val="100000"/>
              </a:lnSpc>
              <a:spcBef>
                <a:spcPts val="1200"/>
              </a:spcBef>
              <a:spcAft>
                <a:spcPts val="0"/>
              </a:spcAft>
              <a:buClr>
                <a:srgbClr val="0460A9"/>
              </a:buClr>
              <a:buSzPct val="100000"/>
              <a:buFont typeface="Wingdings" charset="2"/>
              <a:buChar char="§"/>
              <a:tabLst>
                <a:tab pos="5331751" algn="r"/>
                <a:tab pos="10972526" algn="r"/>
              </a:tabLst>
              <a:defRPr/>
            </a:pPr>
            <a:r>
              <a:rPr lang="en-US" sz="1600"/>
              <a:t>The contents of this training were co-created with and approved by an international advisory committee of neuroscience pharmacists, sponsored by Sandoz</a:t>
            </a:r>
          </a:p>
          <a:p>
            <a:pPr marL="198000" marR="0" lvl="0" indent="-198000" algn="l" defTabSz="1219170" rtl="0" eaLnBrk="1" fontAlgn="auto" latinLnBrk="0" hangingPunct="1">
              <a:lnSpc>
                <a:spcPct val="100000"/>
              </a:lnSpc>
              <a:spcBef>
                <a:spcPts val="1200"/>
              </a:spcBef>
              <a:spcAft>
                <a:spcPts val="0"/>
              </a:spcAft>
              <a:buClr>
                <a:srgbClr val="0460A9"/>
              </a:buClr>
              <a:buSzPct val="100000"/>
              <a:buFont typeface="Wingdings" charset="2"/>
              <a:buChar char="§"/>
              <a:tabLst>
                <a:tab pos="5331751" algn="r"/>
                <a:tab pos="10972526" algn="r"/>
              </a:tabLst>
              <a:defRPr/>
            </a:pPr>
            <a:r>
              <a:rPr lang="en-US" sz="1600"/>
              <a:t>This educational deck is approved for global external use to provide an overview of the unmet needs in treatment access </a:t>
            </a:r>
            <a:br>
              <a:rPr lang="en-US" sz="1600"/>
            </a:br>
            <a:r>
              <a:rPr lang="en-US" sz="1600"/>
              <a:t>for multiple sclerosis to neuroscience pharmacists and other relevant stakeholders</a:t>
            </a:r>
          </a:p>
          <a:p>
            <a:pPr marL="198000" marR="0" lvl="0" indent="-198000" algn="l" defTabSz="1219170" rtl="0" eaLnBrk="1" fontAlgn="auto" latinLnBrk="0" hangingPunct="1">
              <a:lnSpc>
                <a:spcPct val="100000"/>
              </a:lnSpc>
              <a:spcBef>
                <a:spcPts val="1200"/>
              </a:spcBef>
              <a:spcAft>
                <a:spcPts val="0"/>
              </a:spcAft>
              <a:buClr>
                <a:srgbClr val="0460A9"/>
              </a:buClr>
              <a:buSzPct val="100000"/>
              <a:buFont typeface="Wingdings" charset="2"/>
              <a:buChar char="§"/>
              <a:tabLst>
                <a:tab pos="5331751" algn="r"/>
                <a:tab pos="10972526" algn="r"/>
              </a:tabLst>
              <a:defRPr/>
            </a:pPr>
            <a:r>
              <a:rPr lang="en-US" sz="1600">
                <a:latin typeface="Arial" panose="020B0604020202020204"/>
              </a:rPr>
              <a:t>The</a:t>
            </a:r>
            <a:r>
              <a:rPr kumimoji="0" lang="en-US" sz="1600" b="0" i="0" u="none" strike="noStrike" kern="1200" cap="none" spc="0" normalizeH="0" baseline="0" noProof="0">
                <a:ln>
                  <a:noFill/>
                </a:ln>
                <a:effectLst/>
                <a:uLnTx/>
                <a:uFillTx/>
                <a:latin typeface="Arial" panose="020B0604020202020204"/>
                <a:ea typeface="+mn-ea"/>
                <a:cs typeface="+mn-cs"/>
              </a:rPr>
              <a:t> references and images in this deck </a:t>
            </a:r>
            <a:r>
              <a:rPr lang="en-US" sz="1600"/>
              <a:t>have been derived from the Power Point library of creative content and Sandoz Brand Hub. Always consider copyright policy. Images should not be used in any other material for any other purpose</a:t>
            </a:r>
          </a:p>
        </p:txBody>
      </p:sp>
      <p:sp>
        <p:nvSpPr>
          <p:cNvPr id="2" name="Footer Placeholder 21">
            <a:extLst>
              <a:ext uri="{FF2B5EF4-FFF2-40B4-BE49-F238E27FC236}">
                <a16:creationId xmlns:a16="http://schemas.microsoft.com/office/drawing/2014/main" id="{C29D627C-90B1-F720-633F-43857D90A6DC}"/>
              </a:ext>
            </a:extLst>
          </p:cNvPr>
          <p:cNvSpPr txBox="1">
            <a:spLocks/>
          </p:cNvSpPr>
          <p:nvPr/>
        </p:nvSpPr>
        <p:spPr>
          <a:xfrm>
            <a:off x="560764" y="6436473"/>
            <a:ext cx="4114800" cy="180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800" b="1">
                <a:solidFill>
                  <a:schemeClr val="accent2"/>
                </a:solidFill>
              </a:rPr>
              <a:t>Educational use only</a:t>
            </a:r>
          </a:p>
        </p:txBody>
      </p:sp>
      <p:sp>
        <p:nvSpPr>
          <p:cNvPr id="3" name="Slide Number Placeholder 22">
            <a:extLst>
              <a:ext uri="{FF2B5EF4-FFF2-40B4-BE49-F238E27FC236}">
                <a16:creationId xmlns:a16="http://schemas.microsoft.com/office/drawing/2014/main" id="{4C18A74A-637A-7609-5EE2-065A4389A1BB}"/>
              </a:ext>
            </a:extLst>
          </p:cNvPr>
          <p:cNvSpPr txBox="1">
            <a:spLocks/>
          </p:cNvSpPr>
          <p:nvPr/>
        </p:nvSpPr>
        <p:spPr>
          <a:xfrm>
            <a:off x="324001" y="6436473"/>
            <a:ext cx="198000" cy="180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1C51CB-94C2-40E2-B070-08CEE3D6A386}" type="slidenum">
              <a:rPr lang="en-GB" sz="800" b="1" smtClean="0">
                <a:solidFill>
                  <a:schemeClr val="accent2"/>
                </a:solidFill>
              </a:rPr>
              <a:pPr/>
              <a:t>2</a:t>
            </a:fld>
            <a:endParaRPr lang="en-GB" sz="800" b="1">
              <a:solidFill>
                <a:schemeClr val="accent2"/>
              </a:solidFill>
            </a:endParaRPr>
          </a:p>
        </p:txBody>
      </p:sp>
    </p:spTree>
    <p:extLst>
      <p:ext uri="{BB962C8B-B14F-4D97-AF65-F5344CB8AC3E}">
        <p14:creationId xmlns:p14="http://schemas.microsoft.com/office/powerpoint/2010/main" val="27955569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175FCE7-F75C-CC4C-9D7C-DDE2D1EDED9F}"/>
              </a:ext>
            </a:extLst>
          </p:cNvPr>
          <p:cNvSpPr>
            <a:spLocks noGrp="1"/>
          </p:cNvSpPr>
          <p:nvPr>
            <p:ph type="ctrTitle"/>
          </p:nvPr>
        </p:nvSpPr>
        <p:spPr/>
        <p:txBody>
          <a:bodyPr/>
          <a:lstStyle/>
          <a:p>
            <a:r>
              <a:rPr lang="en-US"/>
              <a:t>References</a:t>
            </a:r>
            <a:endParaRPr lang="en-GB"/>
          </a:p>
        </p:txBody>
      </p:sp>
    </p:spTree>
    <p:extLst>
      <p:ext uri="{BB962C8B-B14F-4D97-AF65-F5344CB8AC3E}">
        <p14:creationId xmlns:p14="http://schemas.microsoft.com/office/powerpoint/2010/main" val="34286112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4FEE0D1-CE52-FDFA-C424-E47BE0293E7D}"/>
              </a:ext>
            </a:extLst>
          </p:cNvPr>
          <p:cNvSpPr>
            <a:spLocks noGrp="1"/>
          </p:cNvSpPr>
          <p:nvPr>
            <p:ph idx="1"/>
          </p:nvPr>
        </p:nvSpPr>
        <p:spPr/>
        <p:txBody>
          <a:bodyPr/>
          <a:lstStyle/>
          <a:p>
            <a:r>
              <a:rPr lang="en-GB" dirty="0"/>
              <a:t>Biogen. Tysabri</a:t>
            </a:r>
            <a:r>
              <a:rPr lang="en-GB" baseline="30000" dirty="0"/>
              <a:t>®</a:t>
            </a:r>
            <a:r>
              <a:rPr lang="en-GB" dirty="0"/>
              <a:t> (natalizumab). PI. 2019. Available at: https://www.tysabri.com/content/dam/commercial/tysabri/pat/en_us/pdf/tysabri_prescribing_information.pdf. Accessed Oct 30, 2023.</a:t>
            </a:r>
          </a:p>
          <a:p>
            <a:r>
              <a:rPr lang="en-GB" dirty="0"/>
              <a:t>Biosimilars Forum. Frequently asked questions. 2016. Available at: https://biosimilarsforum.org/biosimilars-101/biosimilars-faqs/. Last accessed November 2019.</a:t>
            </a:r>
          </a:p>
          <a:p>
            <a:r>
              <a:rPr lang="en-GB" dirty="0"/>
              <a:t>The Biosimilars Council. Biosimilars in the United States: Providing More Patients Greater Access to Lifesaving Medicines. Available at: https://biosimilarscouncil.org/wp-content/uploads/2019/03/Biosimilars-Council-Patient-Access-Study.pdf. Accessed Aug 25,2023.</a:t>
            </a:r>
          </a:p>
          <a:p>
            <a:r>
              <a:rPr lang="en-GB" dirty="0" err="1"/>
              <a:t>Brayo</a:t>
            </a:r>
            <a:r>
              <a:rPr lang="en-GB" dirty="0"/>
              <a:t> P and Kimbrough D. </a:t>
            </a:r>
            <a:r>
              <a:rPr lang="en-US" dirty="0"/>
              <a:t>Multiple Sclerosis in the Black Population of the United States. </a:t>
            </a:r>
            <a:r>
              <a:rPr lang="en-GB" dirty="0"/>
              <a:t>Available at: https://practicalneurology.com/articles/2021-feb/multiple-sclerosis-in-the-black-population-of-the-united-states/pdf. Accessed Aug 25, 2023.</a:t>
            </a:r>
          </a:p>
          <a:p>
            <a:r>
              <a:rPr lang="en-GB" dirty="0"/>
              <a:t>Bristol-Myers Squibb Pharma. </a:t>
            </a:r>
            <a:r>
              <a:rPr lang="en-GB" dirty="0" err="1"/>
              <a:t>Zeposia</a:t>
            </a:r>
            <a:r>
              <a:rPr lang="en-GB" baseline="30000" dirty="0"/>
              <a:t>®</a:t>
            </a:r>
            <a:r>
              <a:rPr lang="en-GB" dirty="0"/>
              <a:t> (ozanimod). SmPC. 2020. Available at: https://www.ema.europa.eu/en/documents/product-information/zeposia-epar-product-information_en.pdf. Accessed Oct 30, 2023.</a:t>
            </a:r>
          </a:p>
          <a:p>
            <a:r>
              <a:rPr lang="en-GB" dirty="0"/>
              <a:t>Brown JWL, Coles A, Horakova D, et al. Association of Initial Disease-Modifying Therapy With Later Conversion to Secondary Progressive Multiple Sclerosis. JAMA 2019;321(2):175–187.</a:t>
            </a:r>
          </a:p>
          <a:p>
            <a:endParaRPr lang="en-GB" dirty="0"/>
          </a:p>
        </p:txBody>
      </p:sp>
      <p:sp>
        <p:nvSpPr>
          <p:cNvPr id="6" name="Content Placeholder 5">
            <a:extLst>
              <a:ext uri="{FF2B5EF4-FFF2-40B4-BE49-F238E27FC236}">
                <a16:creationId xmlns:a16="http://schemas.microsoft.com/office/drawing/2014/main" id="{F4AA04B0-8399-FF01-2522-745D5FA1378C}"/>
              </a:ext>
            </a:extLst>
          </p:cNvPr>
          <p:cNvSpPr>
            <a:spLocks noGrp="1"/>
          </p:cNvSpPr>
          <p:nvPr>
            <p:ph idx="14"/>
          </p:nvPr>
        </p:nvSpPr>
        <p:spPr/>
        <p:txBody>
          <a:bodyPr/>
          <a:lstStyle/>
          <a:p>
            <a:r>
              <a:rPr lang="en-US" dirty="0" err="1"/>
              <a:t>Amezcua</a:t>
            </a:r>
            <a:r>
              <a:rPr lang="en-US" dirty="0"/>
              <a:t> L, McCauley JL. Race and ethnicity on MS presentation and disease course.</a:t>
            </a:r>
            <a:r>
              <a:rPr lang="en-GB" dirty="0"/>
              <a:t> Mult </a:t>
            </a:r>
            <a:r>
              <a:rPr lang="en-GB" dirty="0" err="1"/>
              <a:t>Scler</a:t>
            </a:r>
            <a:r>
              <a:rPr lang="en-GB" dirty="0"/>
              <a:t> 2020;26(5):561–567.</a:t>
            </a:r>
          </a:p>
          <a:p>
            <a:r>
              <a:rPr lang="en-GB" dirty="0" err="1"/>
              <a:t>Baecher</a:t>
            </a:r>
            <a:r>
              <a:rPr lang="en-GB" dirty="0"/>
              <a:t>-Allan C, </a:t>
            </a:r>
            <a:r>
              <a:rPr lang="en-GB" dirty="0" err="1"/>
              <a:t>Kaskow</a:t>
            </a:r>
            <a:r>
              <a:rPr lang="en-GB" dirty="0"/>
              <a:t> BJ, Weiner HL. Multiple Sclerosis: Mechanisms and Immunotherapy. Neuron 2018;97(4):742–768.</a:t>
            </a:r>
          </a:p>
          <a:p>
            <a:r>
              <a:rPr lang="en-GB" dirty="0" err="1"/>
              <a:t>Barbier</a:t>
            </a:r>
            <a:r>
              <a:rPr lang="en-GB" dirty="0"/>
              <a:t> L, Ebbers HC, </a:t>
            </a:r>
            <a:r>
              <a:rPr lang="en-GB" dirty="0" err="1"/>
              <a:t>Declerck</a:t>
            </a:r>
            <a:r>
              <a:rPr lang="en-GB" dirty="0"/>
              <a:t> P, et al. The Efficacy, Safety, and Immunogenicity of Switching Between Reference Biopharmaceuticals and Biosimilars: A Systematic Review. Clin </a:t>
            </a:r>
            <a:r>
              <a:rPr lang="en-GB" dirty="0" err="1"/>
              <a:t>Pharmacol</a:t>
            </a:r>
            <a:r>
              <a:rPr lang="en-GB" dirty="0"/>
              <a:t> </a:t>
            </a:r>
            <a:r>
              <a:rPr lang="en-GB" dirty="0" err="1"/>
              <a:t>Ther</a:t>
            </a:r>
            <a:r>
              <a:rPr lang="en-GB" dirty="0"/>
              <a:t> 2020;108(4):734–755. </a:t>
            </a:r>
          </a:p>
          <a:p>
            <a:r>
              <a:rPr lang="en-GB" dirty="0"/>
              <a:t>Bayer. Betaferon</a:t>
            </a:r>
            <a:r>
              <a:rPr lang="en-GB" baseline="30000" dirty="0"/>
              <a:t>®</a:t>
            </a:r>
            <a:r>
              <a:rPr lang="en-GB" dirty="0"/>
              <a:t> (interferon beta-1b). Summary of Product Characteristics. 2021. Available at: https://www.ema.europa.eu/en/documents/product-information/betaferon-epar-product-information_en.pdf. Accessed October 30, 2023.</a:t>
            </a:r>
          </a:p>
          <a:p>
            <a:r>
              <a:rPr lang="en-GB" dirty="0"/>
              <a:t>Bhat S, </a:t>
            </a:r>
            <a:r>
              <a:rPr lang="en-GB" dirty="0" err="1"/>
              <a:t>Altajar</a:t>
            </a:r>
            <a:r>
              <a:rPr lang="en-GB" dirty="0"/>
              <a:t> S, Shankar D, et al. Process and Clinical Outcomes of a Biosimilar Adoption Program with Infliximab-</a:t>
            </a:r>
            <a:r>
              <a:rPr lang="en-GB" dirty="0" err="1"/>
              <a:t>Dyyb</a:t>
            </a:r>
            <a:r>
              <a:rPr lang="en-GB" dirty="0"/>
              <a:t>. J </a:t>
            </a:r>
            <a:r>
              <a:rPr lang="en-GB" dirty="0" err="1"/>
              <a:t>Manag</a:t>
            </a:r>
            <a:r>
              <a:rPr lang="en-GB" dirty="0"/>
              <a:t> Care Spec Pharm 2020;26(4):410–416. </a:t>
            </a:r>
          </a:p>
          <a:p>
            <a:r>
              <a:rPr lang="en-GB" dirty="0"/>
              <a:t>Biogen. Tecfidera</a:t>
            </a:r>
            <a:r>
              <a:rPr lang="en-GB" baseline="30000" dirty="0"/>
              <a:t>®</a:t>
            </a:r>
            <a:r>
              <a:rPr lang="en-GB" dirty="0"/>
              <a:t> (dimethyl fumarate). Prescribing information. 2021. Available at: https://www.accessdata.fda.gov/drugsatfda_docs/label/2021/204063s026lbl.pdf. Accessed Oct 30, 2023.</a:t>
            </a:r>
          </a:p>
          <a:p>
            <a:endParaRPr lang="en-GB" dirty="0"/>
          </a:p>
          <a:p>
            <a:endParaRPr lang="en-GB" dirty="0"/>
          </a:p>
        </p:txBody>
      </p:sp>
      <p:sp>
        <p:nvSpPr>
          <p:cNvPr id="3" name="Title 2">
            <a:extLst>
              <a:ext uri="{FF2B5EF4-FFF2-40B4-BE49-F238E27FC236}">
                <a16:creationId xmlns:a16="http://schemas.microsoft.com/office/drawing/2014/main" id="{CDF3E09C-8CF0-21B4-1F4A-64C1C4D25759}"/>
              </a:ext>
            </a:extLst>
          </p:cNvPr>
          <p:cNvSpPr>
            <a:spLocks noGrp="1"/>
          </p:cNvSpPr>
          <p:nvPr>
            <p:ph type="title"/>
          </p:nvPr>
        </p:nvSpPr>
        <p:spPr/>
        <p:txBody>
          <a:bodyPr/>
          <a:lstStyle/>
          <a:p>
            <a:r>
              <a:rPr lang="en-US"/>
              <a:t>References</a:t>
            </a:r>
            <a:endParaRPr lang="en-GB"/>
          </a:p>
        </p:txBody>
      </p:sp>
      <p:sp>
        <p:nvSpPr>
          <p:cNvPr id="2" name="Footer Placeholder 2">
            <a:extLst>
              <a:ext uri="{FF2B5EF4-FFF2-40B4-BE49-F238E27FC236}">
                <a16:creationId xmlns:a16="http://schemas.microsoft.com/office/drawing/2014/main" id="{56219556-9CA3-7E52-6F24-13D6ADEDF0E2}"/>
              </a:ext>
            </a:extLst>
          </p:cNvPr>
          <p:cNvSpPr>
            <a:spLocks noGrp="1"/>
          </p:cNvSpPr>
          <p:nvPr>
            <p:ph type="ftr" sz="quarter" idx="11"/>
          </p:nvPr>
        </p:nvSpPr>
        <p:spPr>
          <a:xfrm>
            <a:off x="560764" y="6436473"/>
            <a:ext cx="4114800" cy="180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1C59B5"/>
                </a:solidFill>
                <a:effectLst/>
                <a:uLnTx/>
                <a:uFillTx/>
                <a:latin typeface="Arial" panose="020B0604020202020204"/>
                <a:ea typeface="+mn-ea"/>
                <a:cs typeface="+mn-cs"/>
              </a:rPr>
              <a:t>Educational use only</a:t>
            </a:r>
          </a:p>
        </p:txBody>
      </p:sp>
      <p:sp>
        <p:nvSpPr>
          <p:cNvPr id="5" name="Slide Number Placeholder 3">
            <a:extLst>
              <a:ext uri="{FF2B5EF4-FFF2-40B4-BE49-F238E27FC236}">
                <a16:creationId xmlns:a16="http://schemas.microsoft.com/office/drawing/2014/main" id="{33F4FB8A-59D5-2A53-F729-3D416D331480}"/>
              </a:ext>
            </a:extLst>
          </p:cNvPr>
          <p:cNvSpPr>
            <a:spLocks noGrp="1"/>
          </p:cNvSpPr>
          <p:nvPr>
            <p:ph type="sldNum" sz="quarter" idx="12"/>
          </p:nvPr>
        </p:nvSpPr>
        <p:spPr>
          <a:xfrm>
            <a:off x="324001" y="6436473"/>
            <a:ext cx="198000" cy="180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31C51CB-94C2-40E2-B070-08CEE3D6A386}" type="slidenum">
              <a:rPr kumimoji="0" lang="en-GB" sz="800" b="1" i="0" u="none" strike="noStrike" kern="1200" cap="none" spc="0" normalizeH="0" baseline="0" noProof="0" smtClean="0">
                <a:ln>
                  <a:noFill/>
                </a:ln>
                <a:solidFill>
                  <a:srgbClr val="1C59B5"/>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GB" sz="800" b="1" i="0" u="none" strike="noStrike" kern="1200" cap="none" spc="0" normalizeH="0" baseline="0" noProof="0">
              <a:ln>
                <a:noFill/>
              </a:ln>
              <a:solidFill>
                <a:srgbClr val="1C59B5"/>
              </a:solidFill>
              <a:effectLst/>
              <a:uLnTx/>
              <a:uFillTx/>
              <a:latin typeface="Arial" panose="020B0604020202020204"/>
              <a:ea typeface="+mn-ea"/>
              <a:cs typeface="+mn-cs"/>
            </a:endParaRPr>
          </a:p>
        </p:txBody>
      </p:sp>
    </p:spTree>
    <p:extLst>
      <p:ext uri="{BB962C8B-B14F-4D97-AF65-F5344CB8AC3E}">
        <p14:creationId xmlns:p14="http://schemas.microsoft.com/office/powerpoint/2010/main" val="7034334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4FEE0D1-CE52-FDFA-C424-E47BE0293E7D}"/>
              </a:ext>
            </a:extLst>
          </p:cNvPr>
          <p:cNvSpPr>
            <a:spLocks noGrp="1"/>
          </p:cNvSpPr>
          <p:nvPr>
            <p:ph idx="1"/>
          </p:nvPr>
        </p:nvSpPr>
        <p:spPr/>
        <p:txBody>
          <a:bodyPr/>
          <a:lstStyle/>
          <a:p>
            <a:r>
              <a:rPr lang="en-GB" dirty="0"/>
              <a:t>European Commission. What you need to know about biosimilar medicinal products. 2013. Available at: http://www.medicinesforeurope.com/wp-content/uploads/2016/03/biosimilars_report_en.pdf. Accessed Dec 1, 2022.</a:t>
            </a:r>
          </a:p>
          <a:p>
            <a:r>
              <a:rPr lang="en-GB" dirty="0" err="1"/>
              <a:t>Fahrbach</a:t>
            </a:r>
            <a:r>
              <a:rPr lang="en-GB" dirty="0"/>
              <a:t> K, </a:t>
            </a:r>
            <a:r>
              <a:rPr lang="en-GB" dirty="0" err="1"/>
              <a:t>Huelin</a:t>
            </a:r>
            <a:r>
              <a:rPr lang="en-GB" dirty="0"/>
              <a:t> R, Martin AL, et al. Relating relapse and T2 lesion changes to disability progression in multiple sclerosis: a systematic literature review and regression analysis. BMC Neurology 2013;13:180.</a:t>
            </a:r>
          </a:p>
          <a:p>
            <a:r>
              <a:rPr lang="en-US" dirty="0"/>
              <a:t>Freedman MS, </a:t>
            </a:r>
            <a:r>
              <a:rPr lang="en-US" dirty="0" err="1"/>
              <a:t>Selchen</a:t>
            </a:r>
            <a:r>
              <a:rPr lang="en-US" dirty="0"/>
              <a:t> D, Prat A, et al. Managing Multiple Sclerosis: Treatment Initiation, Modification, and Sequencing. Can J Neurol Sci </a:t>
            </a:r>
            <a:r>
              <a:rPr lang="en-GB" dirty="0"/>
              <a:t>2018;45(5):489–503.</a:t>
            </a:r>
          </a:p>
          <a:p>
            <a:r>
              <a:rPr lang="en-GB" dirty="0"/>
              <a:t>Gascón P, </a:t>
            </a:r>
            <a:r>
              <a:rPr lang="en-GB" dirty="0" err="1"/>
              <a:t>Tesch</a:t>
            </a:r>
            <a:r>
              <a:rPr lang="en-GB" dirty="0"/>
              <a:t> H, </a:t>
            </a:r>
            <a:r>
              <a:rPr lang="en-GB" dirty="0" err="1"/>
              <a:t>Verpoort</a:t>
            </a:r>
            <a:r>
              <a:rPr lang="en-GB" dirty="0"/>
              <a:t> K, et al. Clinical experience with </a:t>
            </a:r>
            <a:r>
              <a:rPr lang="en-GB" dirty="0" err="1"/>
              <a:t>Zarzio</a:t>
            </a:r>
            <a:r>
              <a:rPr lang="en-GB" baseline="30000" dirty="0"/>
              <a:t>®</a:t>
            </a:r>
            <a:r>
              <a:rPr lang="en-GB" dirty="0"/>
              <a:t> </a:t>
            </a:r>
            <a:br>
              <a:rPr lang="en-GB" dirty="0"/>
            </a:br>
            <a:r>
              <a:rPr lang="en-GB" dirty="0"/>
              <a:t>in Europe: what have we learned? Support Care Cancer 2013;21(10):</a:t>
            </a:r>
            <a:br>
              <a:rPr lang="en-GB" dirty="0"/>
            </a:br>
            <a:r>
              <a:rPr lang="en-GB" dirty="0"/>
              <a:t>2925–2932. </a:t>
            </a:r>
          </a:p>
          <a:p>
            <a:r>
              <a:rPr lang="en-US" dirty="0"/>
              <a:t>Gibson J, Frank A. Supporting individuals with disabling multiple sclerosis. J R Soc Med </a:t>
            </a:r>
            <a:r>
              <a:rPr lang="en-GB" dirty="0"/>
              <a:t>2002;95(12):580–586.</a:t>
            </a:r>
          </a:p>
          <a:p>
            <a:r>
              <a:rPr lang="en-GB" dirty="0"/>
              <a:t>Greenberg B, </a:t>
            </a:r>
            <a:r>
              <a:rPr lang="en-GB" dirty="0" err="1"/>
              <a:t>Giovannoni</a:t>
            </a:r>
            <a:r>
              <a:rPr lang="en-GB" dirty="0"/>
              <a:t> G. </a:t>
            </a:r>
            <a:r>
              <a:rPr lang="en-US" dirty="0"/>
              <a:t>A place for biosimilars in the changing multiple sclerosis treatment landscape. </a:t>
            </a:r>
            <a:r>
              <a:rPr lang="en-GB" dirty="0"/>
              <a:t>Mult </a:t>
            </a:r>
            <a:r>
              <a:rPr lang="en-GB" dirty="0" err="1"/>
              <a:t>Scler</a:t>
            </a:r>
            <a:r>
              <a:rPr lang="en-GB" dirty="0"/>
              <a:t> </a:t>
            </a:r>
            <a:r>
              <a:rPr lang="en-GB" dirty="0" err="1"/>
              <a:t>Relat</a:t>
            </a:r>
            <a:r>
              <a:rPr lang="en-GB" dirty="0"/>
              <a:t> </a:t>
            </a:r>
            <a:r>
              <a:rPr lang="en-GB" dirty="0" err="1"/>
              <a:t>Disord</a:t>
            </a:r>
            <a:r>
              <a:rPr lang="en-GB" dirty="0"/>
              <a:t> 2023;77:1–13.</a:t>
            </a:r>
          </a:p>
          <a:p>
            <a:r>
              <a:rPr lang="en-GB" dirty="0"/>
              <a:t> </a:t>
            </a:r>
          </a:p>
          <a:p>
            <a:endParaRPr lang="en-GB" dirty="0"/>
          </a:p>
        </p:txBody>
      </p:sp>
      <p:sp>
        <p:nvSpPr>
          <p:cNvPr id="6" name="Content Placeholder 5">
            <a:extLst>
              <a:ext uri="{FF2B5EF4-FFF2-40B4-BE49-F238E27FC236}">
                <a16:creationId xmlns:a16="http://schemas.microsoft.com/office/drawing/2014/main" id="{F4AA04B0-8399-FF01-2522-745D5FA1378C}"/>
              </a:ext>
            </a:extLst>
          </p:cNvPr>
          <p:cNvSpPr>
            <a:spLocks noGrp="1"/>
          </p:cNvSpPr>
          <p:nvPr>
            <p:ph idx="14"/>
          </p:nvPr>
        </p:nvSpPr>
        <p:spPr/>
        <p:txBody>
          <a:bodyPr/>
          <a:lstStyle/>
          <a:p>
            <a:r>
              <a:rPr lang="en-GB" dirty="0" err="1"/>
              <a:t>Cerqueira</a:t>
            </a:r>
            <a:r>
              <a:rPr lang="en-GB" dirty="0"/>
              <a:t> JJ, </a:t>
            </a:r>
            <a:r>
              <a:rPr lang="en-GB" dirty="0" err="1"/>
              <a:t>Compston</a:t>
            </a:r>
            <a:r>
              <a:rPr lang="en-GB" dirty="0"/>
              <a:t> DAS, </a:t>
            </a:r>
            <a:r>
              <a:rPr lang="en-GB" dirty="0" err="1"/>
              <a:t>Geraldes</a:t>
            </a:r>
            <a:r>
              <a:rPr lang="en-GB" dirty="0"/>
              <a:t> R, et al. Time matters in multiple sclerosis: can early treatment and long-term follow-up ensure everyone benefits from the latest advances in multiple sclerosis? J </a:t>
            </a:r>
            <a:r>
              <a:rPr lang="en-GB" dirty="0" err="1"/>
              <a:t>Neurol</a:t>
            </a:r>
            <a:r>
              <a:rPr lang="en-GB" dirty="0"/>
              <a:t> </a:t>
            </a:r>
            <a:r>
              <a:rPr lang="en-GB" dirty="0" err="1"/>
              <a:t>Neurosurg</a:t>
            </a:r>
            <a:r>
              <a:rPr lang="en-GB" dirty="0"/>
              <a:t> Psychiatry 2018;89(8):844–850. </a:t>
            </a:r>
          </a:p>
          <a:p>
            <a:r>
              <a:rPr lang="en-GB" dirty="0"/>
              <a:t>Chalmer TA, </a:t>
            </a:r>
            <a:r>
              <a:rPr lang="en-GB" dirty="0" err="1"/>
              <a:t>Baggesen</a:t>
            </a:r>
            <a:r>
              <a:rPr lang="en-GB" dirty="0"/>
              <a:t> LM, </a:t>
            </a:r>
            <a:r>
              <a:rPr lang="en-GB" dirty="0" err="1"/>
              <a:t>Nørgaard</a:t>
            </a:r>
            <a:r>
              <a:rPr lang="en-GB" dirty="0"/>
              <a:t> M, et al. Early versus later treatment start in multiple sclerosis: a register-based cohort study. European Journal of Neurology 2018;25(10):1262–e110.</a:t>
            </a:r>
          </a:p>
          <a:p>
            <a:r>
              <a:rPr lang="en-GB" dirty="0"/>
              <a:t>Chen J, Taylor B, </a:t>
            </a:r>
            <a:r>
              <a:rPr lang="en-GB" dirty="0" err="1"/>
              <a:t>Winzenberg</a:t>
            </a:r>
            <a:r>
              <a:rPr lang="en-GB" dirty="0"/>
              <a:t> T, et al. Comorbidities are prevalent and detrimental for employment outcomes in people of working age with multiple sclerosis. Mult </a:t>
            </a:r>
            <a:r>
              <a:rPr lang="en-GB" dirty="0" err="1"/>
              <a:t>Scler</a:t>
            </a:r>
            <a:r>
              <a:rPr lang="en-GB" dirty="0"/>
              <a:t> 2020;26(12):1550–1559.</a:t>
            </a:r>
          </a:p>
          <a:p>
            <a:r>
              <a:rPr lang="en-US" dirty="0"/>
              <a:t>Chun J, Brinkmann V. A mechanistically novel, first oral therapy for multiple sclerosis: the development of fingolimod (FTY720, </a:t>
            </a:r>
            <a:r>
              <a:rPr lang="en-US" dirty="0" err="1"/>
              <a:t>Gilenya</a:t>
            </a:r>
            <a:r>
              <a:rPr lang="en-US" dirty="0"/>
              <a:t>). </a:t>
            </a:r>
            <a:r>
              <a:rPr lang="en-GB" dirty="0" err="1"/>
              <a:t>Discov</a:t>
            </a:r>
            <a:r>
              <a:rPr lang="en-GB" dirty="0"/>
              <a:t> Med 2011;12(64):213–228.</a:t>
            </a:r>
          </a:p>
          <a:p>
            <a:r>
              <a:rPr lang="en-US" dirty="0" err="1"/>
              <a:t>Cornes</a:t>
            </a:r>
            <a:r>
              <a:rPr lang="en-US" dirty="0"/>
              <a:t> P, Gascon P, </a:t>
            </a:r>
            <a:r>
              <a:rPr lang="en-US" dirty="0" err="1"/>
              <a:t>Vulto</a:t>
            </a:r>
            <a:r>
              <a:rPr lang="en-US" dirty="0"/>
              <a:t> AG, et al. Biosimilar Pegfilgrastim: Improving Access and </a:t>
            </a:r>
            <a:r>
              <a:rPr lang="en-US" dirty="0" err="1"/>
              <a:t>Optimising</a:t>
            </a:r>
            <a:r>
              <a:rPr lang="en-US" dirty="0"/>
              <a:t> Practice to Supportive Care that Enables Cure. </a:t>
            </a:r>
            <a:r>
              <a:rPr lang="en-GB" dirty="0" err="1"/>
              <a:t>BioDrugs</a:t>
            </a:r>
            <a:r>
              <a:rPr lang="en-GB" dirty="0"/>
              <a:t> 2020;34(3):255–263.</a:t>
            </a:r>
          </a:p>
          <a:p>
            <a:r>
              <a:rPr lang="en-US" dirty="0"/>
              <a:t>Cuellar S. Integrating trastuzumab biosimilars and HER2-directed therapies into HER2-positive breast cancer management. </a:t>
            </a:r>
            <a:br>
              <a:rPr lang="en-US" dirty="0"/>
            </a:br>
            <a:r>
              <a:rPr lang="en-GB" dirty="0"/>
              <a:t>Am J </a:t>
            </a:r>
            <a:r>
              <a:rPr lang="en-GB" dirty="0" err="1"/>
              <a:t>Manag</a:t>
            </a:r>
            <a:r>
              <a:rPr lang="en-GB" dirty="0"/>
              <a:t> Care 2020;26(2):32–40.</a:t>
            </a:r>
          </a:p>
          <a:p>
            <a:r>
              <a:rPr lang="en-US" dirty="0" err="1"/>
              <a:t>Dendrou</a:t>
            </a:r>
            <a:r>
              <a:rPr lang="en-US" dirty="0"/>
              <a:t> CA, Fugger L, Friese MA. Immunopathology of multiple sclerosis. </a:t>
            </a:r>
            <a:r>
              <a:rPr lang="en-GB" dirty="0"/>
              <a:t>Nat Rev Immunol 2015;15(9):545–558.</a:t>
            </a:r>
          </a:p>
          <a:p>
            <a:endParaRPr lang="en-GB" dirty="0"/>
          </a:p>
          <a:p>
            <a:endParaRPr lang="en-GB" dirty="0"/>
          </a:p>
          <a:p>
            <a:endParaRPr lang="en-GB" dirty="0"/>
          </a:p>
        </p:txBody>
      </p:sp>
      <p:sp>
        <p:nvSpPr>
          <p:cNvPr id="3" name="Title 2">
            <a:extLst>
              <a:ext uri="{FF2B5EF4-FFF2-40B4-BE49-F238E27FC236}">
                <a16:creationId xmlns:a16="http://schemas.microsoft.com/office/drawing/2014/main" id="{CDF3E09C-8CF0-21B4-1F4A-64C1C4D25759}"/>
              </a:ext>
            </a:extLst>
          </p:cNvPr>
          <p:cNvSpPr>
            <a:spLocks noGrp="1"/>
          </p:cNvSpPr>
          <p:nvPr>
            <p:ph type="title"/>
          </p:nvPr>
        </p:nvSpPr>
        <p:spPr/>
        <p:txBody>
          <a:bodyPr/>
          <a:lstStyle/>
          <a:p>
            <a:r>
              <a:rPr lang="en-US"/>
              <a:t>References</a:t>
            </a:r>
            <a:endParaRPr lang="en-GB"/>
          </a:p>
        </p:txBody>
      </p:sp>
      <p:sp>
        <p:nvSpPr>
          <p:cNvPr id="2" name="Footer Placeholder 2">
            <a:extLst>
              <a:ext uri="{FF2B5EF4-FFF2-40B4-BE49-F238E27FC236}">
                <a16:creationId xmlns:a16="http://schemas.microsoft.com/office/drawing/2014/main" id="{CD72981E-CEB1-08FF-0DFF-36A4309218E1}"/>
              </a:ext>
            </a:extLst>
          </p:cNvPr>
          <p:cNvSpPr>
            <a:spLocks noGrp="1"/>
          </p:cNvSpPr>
          <p:nvPr>
            <p:ph type="ftr" sz="quarter" idx="11"/>
          </p:nvPr>
        </p:nvSpPr>
        <p:spPr>
          <a:xfrm>
            <a:off x="560764" y="6436473"/>
            <a:ext cx="4114800" cy="180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1C59B5"/>
                </a:solidFill>
                <a:effectLst/>
                <a:uLnTx/>
                <a:uFillTx/>
                <a:latin typeface="Arial" panose="020B0604020202020204"/>
                <a:ea typeface="+mn-ea"/>
                <a:cs typeface="+mn-cs"/>
              </a:rPr>
              <a:t>Educational use only</a:t>
            </a:r>
          </a:p>
        </p:txBody>
      </p:sp>
      <p:sp>
        <p:nvSpPr>
          <p:cNvPr id="5" name="Slide Number Placeholder 3">
            <a:extLst>
              <a:ext uri="{FF2B5EF4-FFF2-40B4-BE49-F238E27FC236}">
                <a16:creationId xmlns:a16="http://schemas.microsoft.com/office/drawing/2014/main" id="{AFC908B8-1F27-C5DC-72B0-98FB9C844646}"/>
              </a:ext>
            </a:extLst>
          </p:cNvPr>
          <p:cNvSpPr>
            <a:spLocks noGrp="1"/>
          </p:cNvSpPr>
          <p:nvPr>
            <p:ph type="sldNum" sz="quarter" idx="12"/>
          </p:nvPr>
        </p:nvSpPr>
        <p:spPr>
          <a:xfrm>
            <a:off x="324001" y="6436473"/>
            <a:ext cx="198000" cy="180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31C51CB-94C2-40E2-B070-08CEE3D6A386}" type="slidenum">
              <a:rPr kumimoji="0" lang="en-GB" sz="800" b="1" i="0" u="none" strike="noStrike" kern="1200" cap="none" spc="0" normalizeH="0" baseline="0" noProof="0" smtClean="0">
                <a:ln>
                  <a:noFill/>
                </a:ln>
                <a:solidFill>
                  <a:srgbClr val="1C59B5"/>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a:t>
            </a:fld>
            <a:endParaRPr kumimoji="0" lang="en-GB" sz="800" b="1" i="0" u="none" strike="noStrike" kern="1200" cap="none" spc="0" normalizeH="0" baseline="0" noProof="0">
              <a:ln>
                <a:noFill/>
              </a:ln>
              <a:solidFill>
                <a:srgbClr val="1C59B5"/>
              </a:solidFill>
              <a:effectLst/>
              <a:uLnTx/>
              <a:uFillTx/>
              <a:latin typeface="Arial" panose="020B0604020202020204"/>
              <a:ea typeface="+mn-ea"/>
              <a:cs typeface="+mn-cs"/>
            </a:endParaRPr>
          </a:p>
        </p:txBody>
      </p:sp>
    </p:spTree>
    <p:extLst>
      <p:ext uri="{BB962C8B-B14F-4D97-AF65-F5344CB8AC3E}">
        <p14:creationId xmlns:p14="http://schemas.microsoft.com/office/powerpoint/2010/main" val="8323562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4FEE0D1-CE52-FDFA-C424-E47BE0293E7D}"/>
              </a:ext>
            </a:extLst>
          </p:cNvPr>
          <p:cNvSpPr>
            <a:spLocks noGrp="1"/>
          </p:cNvSpPr>
          <p:nvPr>
            <p:ph idx="1"/>
          </p:nvPr>
        </p:nvSpPr>
        <p:spPr/>
        <p:txBody>
          <a:bodyPr/>
          <a:lstStyle/>
          <a:p>
            <a:r>
              <a:rPr lang="en-GB" dirty="0" err="1"/>
              <a:t>Inojosa</a:t>
            </a:r>
            <a:r>
              <a:rPr lang="en-GB" dirty="0"/>
              <a:t> H, </a:t>
            </a:r>
            <a:r>
              <a:rPr lang="en-GB" dirty="0" err="1"/>
              <a:t>Proschmann</a:t>
            </a:r>
            <a:r>
              <a:rPr lang="en-GB" dirty="0"/>
              <a:t> U, </a:t>
            </a:r>
            <a:r>
              <a:rPr lang="en-GB" dirty="0" err="1"/>
              <a:t>Akgün</a:t>
            </a:r>
            <a:r>
              <a:rPr lang="en-GB" dirty="0"/>
              <a:t> K, et al. A focus on secondary progressive multiple sclerosis (SPMS): challenges in diagnosis and definition. J </a:t>
            </a:r>
            <a:r>
              <a:rPr lang="en-GB" dirty="0" err="1"/>
              <a:t>Neurol</a:t>
            </a:r>
            <a:r>
              <a:rPr lang="en-GB" dirty="0"/>
              <a:t> 2021;268(4):1210–1221.</a:t>
            </a:r>
          </a:p>
          <a:p>
            <a:r>
              <a:rPr lang="en-GB" dirty="0"/>
              <a:t>IQVIA Institute for Human Data Science. The Impact of Biosimilar Competition in Europe. Available at: https://health.ec.europa.eu/system/files/2021-01/biosimilar_competition_en_0.pdf. Accessed Mar 20, 2023.</a:t>
            </a:r>
          </a:p>
          <a:p>
            <a:r>
              <a:rPr lang="en-GB" dirty="0"/>
              <a:t>IQVIA. The Global Use of Medicines. 2022. Available at: https://www.iqvia.com/-/media/iqvia/pdfs/institute-reports/the-global-use-of-medicines-2022/global-use-of-medicines-2022-outlook-to-2026-12-21-forweb.pdf?_=1651860659458. Accessed Mar 20 2023.</a:t>
            </a:r>
          </a:p>
          <a:p>
            <a:r>
              <a:rPr lang="en-GB" dirty="0"/>
              <a:t>Janssen. </a:t>
            </a:r>
            <a:r>
              <a:rPr lang="en-GB" dirty="0" err="1"/>
              <a:t>Ponvory</a:t>
            </a:r>
            <a:r>
              <a:rPr lang="en-GB" baseline="30000" dirty="0"/>
              <a:t>®</a:t>
            </a:r>
            <a:r>
              <a:rPr lang="en-GB" dirty="0"/>
              <a:t> (ponesimod). Summary of Product Characteristics. 2021. Available at: https://www.ema.europa.eu/en/documents/product-information/ponvory-epar-product-information_en.pdf. Accessed October 30, 2023.</a:t>
            </a:r>
          </a:p>
          <a:p>
            <a:r>
              <a:rPr lang="en-GB" dirty="0" err="1"/>
              <a:t>Kadravello</a:t>
            </a:r>
            <a:r>
              <a:rPr lang="en-GB" dirty="0"/>
              <a:t> A, Tan SB, Ho GF, et al. </a:t>
            </a:r>
            <a:r>
              <a:rPr lang="en-US" dirty="0"/>
              <a:t>Exploring Unmet Needs from an Online Metastatic Breast Cancer Support Group: A Qualitative Study. </a:t>
            </a:r>
            <a:r>
              <a:rPr lang="en-GB" dirty="0" err="1"/>
              <a:t>Medicina</a:t>
            </a:r>
            <a:r>
              <a:rPr lang="en-GB" dirty="0"/>
              <a:t> 2021;57(7):693.</a:t>
            </a:r>
          </a:p>
          <a:p>
            <a:r>
              <a:rPr lang="en-GB" dirty="0" err="1"/>
              <a:t>Khakban</a:t>
            </a:r>
            <a:r>
              <a:rPr lang="en-GB" dirty="0"/>
              <a:t> A, Rodriguez </a:t>
            </a:r>
            <a:r>
              <a:rPr lang="en-GB" dirty="0" err="1"/>
              <a:t>Llorian</a:t>
            </a:r>
            <a:r>
              <a:rPr lang="en-GB" dirty="0"/>
              <a:t> E, Michaux KD, et al. </a:t>
            </a:r>
            <a:r>
              <a:rPr lang="en-US" dirty="0"/>
              <a:t>Direct Health Care Costs Associated With Multiple Sclerosis: A Population-Based Cohort Study in British Columbia, Canada, 2001–2020. </a:t>
            </a:r>
            <a:r>
              <a:rPr lang="en-GB" dirty="0"/>
              <a:t>Neurology 2023;100(9):e899-e910.</a:t>
            </a:r>
          </a:p>
          <a:p>
            <a:endParaRPr lang="en-GB" dirty="0"/>
          </a:p>
          <a:p>
            <a:endParaRPr lang="en-GB" dirty="0"/>
          </a:p>
        </p:txBody>
      </p:sp>
      <p:sp>
        <p:nvSpPr>
          <p:cNvPr id="6" name="Content Placeholder 5">
            <a:extLst>
              <a:ext uri="{FF2B5EF4-FFF2-40B4-BE49-F238E27FC236}">
                <a16:creationId xmlns:a16="http://schemas.microsoft.com/office/drawing/2014/main" id="{F4AA04B0-8399-FF01-2522-745D5FA1378C}"/>
              </a:ext>
            </a:extLst>
          </p:cNvPr>
          <p:cNvSpPr>
            <a:spLocks noGrp="1"/>
          </p:cNvSpPr>
          <p:nvPr>
            <p:ph idx="14"/>
          </p:nvPr>
        </p:nvSpPr>
        <p:spPr/>
        <p:txBody>
          <a:bodyPr/>
          <a:lstStyle/>
          <a:p>
            <a:r>
              <a:rPr lang="en-GB" dirty="0" err="1"/>
              <a:t>Gyllensten</a:t>
            </a:r>
            <a:r>
              <a:rPr lang="en-GB" dirty="0"/>
              <a:t> H, </a:t>
            </a:r>
            <a:r>
              <a:rPr lang="en-GB" dirty="0" err="1"/>
              <a:t>Kavaliunas</a:t>
            </a:r>
            <a:r>
              <a:rPr lang="en-GB" dirty="0"/>
              <a:t> A, </a:t>
            </a:r>
            <a:r>
              <a:rPr lang="en-GB" dirty="0" err="1"/>
              <a:t>Murley</a:t>
            </a:r>
            <a:r>
              <a:rPr lang="en-GB" dirty="0"/>
              <a:t> C, et al. Costs of illness progression for different multiple sclerosis phenotypes: a population-based study in Sweden. Mult </a:t>
            </a:r>
            <a:r>
              <a:rPr lang="en-GB" dirty="0" err="1"/>
              <a:t>Scler</a:t>
            </a:r>
            <a:r>
              <a:rPr lang="en-GB" dirty="0"/>
              <a:t> J Exp </a:t>
            </a:r>
            <a:r>
              <a:rPr lang="en-GB" dirty="0" err="1"/>
              <a:t>Transl</a:t>
            </a:r>
            <a:r>
              <a:rPr lang="en-GB" dirty="0"/>
              <a:t> Clin 2019;5(2):1–13. </a:t>
            </a:r>
          </a:p>
          <a:p>
            <a:r>
              <a:rPr lang="en-GB" dirty="0"/>
              <a:t>Hartung DM.</a:t>
            </a:r>
            <a:r>
              <a:rPr lang="en-US" dirty="0"/>
              <a:t> Economics and Cost-Effectiveness of Multiple Sclerosis Therapies in the USA.</a:t>
            </a:r>
            <a:r>
              <a:rPr lang="en-GB" dirty="0"/>
              <a:t> Neurotherapeutics 2017;14(4):1018–1026.</a:t>
            </a:r>
          </a:p>
          <a:p>
            <a:r>
              <a:rPr lang="en-GB" dirty="0"/>
              <a:t>Hauser SL, </a:t>
            </a:r>
            <a:r>
              <a:rPr lang="en-GB" dirty="0" err="1"/>
              <a:t>Oksenberg</a:t>
            </a:r>
            <a:r>
              <a:rPr lang="en-GB" dirty="0"/>
              <a:t> JR. The neurobiology of multiple sclerosis: genes, inflammation, and neurodegeneration. Neuron 2006;52(1):</a:t>
            </a:r>
            <a:br>
              <a:rPr lang="en-GB" dirty="0"/>
            </a:br>
            <a:r>
              <a:rPr lang="en-GB" dirty="0"/>
              <a:t>61–76. </a:t>
            </a:r>
          </a:p>
          <a:p>
            <a:r>
              <a:rPr lang="en-GB" dirty="0"/>
              <a:t>He A, Merkel B, Brown JWL, et al. </a:t>
            </a:r>
            <a:r>
              <a:rPr lang="en-US" dirty="0"/>
              <a:t>Timing of high-efficacy therapy for multiple sclerosis: a retrospective observational cohort study. </a:t>
            </a:r>
            <a:r>
              <a:rPr lang="en-GB" dirty="0"/>
              <a:t>Lancet Neurology 2020;19(4):307–316.</a:t>
            </a:r>
          </a:p>
          <a:p>
            <a:r>
              <a:rPr lang="en-GB" dirty="0"/>
              <a:t>Hospira. </a:t>
            </a:r>
            <a:r>
              <a:rPr lang="en-GB" dirty="0" err="1"/>
              <a:t>Novantrone</a:t>
            </a:r>
            <a:r>
              <a:rPr lang="en-GB" baseline="30000" dirty="0"/>
              <a:t>®</a:t>
            </a:r>
            <a:r>
              <a:rPr lang="en-GB" dirty="0"/>
              <a:t> (mitoxantrone). Summary of Product Characteristics. 2008. Available at: https://www.medicines.org.uk/emc/product/1694/smpc/print. Accessed Oct 30, 2023.</a:t>
            </a:r>
          </a:p>
          <a:p>
            <a:r>
              <a:rPr lang="en-GB" dirty="0"/>
              <a:t>Hou Y, </a:t>
            </a:r>
            <a:r>
              <a:rPr lang="en-US" dirty="0"/>
              <a:t>Jia Y, Hou J. Natural Course of Clinically Isolated Syndrome: A Longitudinal Analysis Using a Markov Model.</a:t>
            </a:r>
            <a:r>
              <a:rPr lang="en-GB" dirty="0"/>
              <a:t> Sci Rep 2018;8(1):10857.</a:t>
            </a:r>
          </a:p>
          <a:p>
            <a:r>
              <a:rPr lang="en-GB" dirty="0"/>
              <a:t>IMS Institute for Healthcare Informatics. Delivering on the potential of biosimilar medicines. 2016. Available at: http://www.imshealth.com/files/web/IMSH Institute/Healthcare Briefs/Documents/IMS_Institute_Biosimilar_Brief_March_2016.pdf. Accessed Mar 20, 2023. </a:t>
            </a:r>
          </a:p>
          <a:p>
            <a:endParaRPr lang="en-GB" dirty="0"/>
          </a:p>
          <a:p>
            <a:endParaRPr lang="en-GB" dirty="0"/>
          </a:p>
        </p:txBody>
      </p:sp>
      <p:sp>
        <p:nvSpPr>
          <p:cNvPr id="3" name="Title 2">
            <a:extLst>
              <a:ext uri="{FF2B5EF4-FFF2-40B4-BE49-F238E27FC236}">
                <a16:creationId xmlns:a16="http://schemas.microsoft.com/office/drawing/2014/main" id="{CDF3E09C-8CF0-21B4-1F4A-64C1C4D25759}"/>
              </a:ext>
            </a:extLst>
          </p:cNvPr>
          <p:cNvSpPr>
            <a:spLocks noGrp="1"/>
          </p:cNvSpPr>
          <p:nvPr>
            <p:ph type="title"/>
          </p:nvPr>
        </p:nvSpPr>
        <p:spPr/>
        <p:txBody>
          <a:bodyPr/>
          <a:lstStyle/>
          <a:p>
            <a:r>
              <a:rPr lang="en-US" dirty="0"/>
              <a:t>References</a:t>
            </a:r>
            <a:endParaRPr lang="en-GB" dirty="0"/>
          </a:p>
        </p:txBody>
      </p:sp>
      <p:sp>
        <p:nvSpPr>
          <p:cNvPr id="2" name="Footer Placeholder 2">
            <a:extLst>
              <a:ext uri="{FF2B5EF4-FFF2-40B4-BE49-F238E27FC236}">
                <a16:creationId xmlns:a16="http://schemas.microsoft.com/office/drawing/2014/main" id="{ED12D01D-C39B-06AF-D5C9-AF014FAE4CDA}"/>
              </a:ext>
            </a:extLst>
          </p:cNvPr>
          <p:cNvSpPr>
            <a:spLocks noGrp="1"/>
          </p:cNvSpPr>
          <p:nvPr>
            <p:ph type="ftr" sz="quarter" idx="11"/>
          </p:nvPr>
        </p:nvSpPr>
        <p:spPr>
          <a:xfrm>
            <a:off x="560764" y="6436473"/>
            <a:ext cx="4114800" cy="180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1C59B5"/>
                </a:solidFill>
                <a:effectLst/>
                <a:uLnTx/>
                <a:uFillTx/>
                <a:latin typeface="Arial" panose="020B0604020202020204"/>
                <a:ea typeface="+mn-ea"/>
                <a:cs typeface="+mn-cs"/>
              </a:rPr>
              <a:t>Educational use only</a:t>
            </a:r>
          </a:p>
        </p:txBody>
      </p:sp>
      <p:sp>
        <p:nvSpPr>
          <p:cNvPr id="5" name="Slide Number Placeholder 3">
            <a:extLst>
              <a:ext uri="{FF2B5EF4-FFF2-40B4-BE49-F238E27FC236}">
                <a16:creationId xmlns:a16="http://schemas.microsoft.com/office/drawing/2014/main" id="{7A9C3E87-4C96-E6CC-F0A7-411742EA8145}"/>
              </a:ext>
            </a:extLst>
          </p:cNvPr>
          <p:cNvSpPr>
            <a:spLocks noGrp="1"/>
          </p:cNvSpPr>
          <p:nvPr>
            <p:ph type="sldNum" sz="quarter" idx="12"/>
          </p:nvPr>
        </p:nvSpPr>
        <p:spPr>
          <a:xfrm>
            <a:off x="324001" y="6436473"/>
            <a:ext cx="198000" cy="180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31C51CB-94C2-40E2-B070-08CEE3D6A386}" type="slidenum">
              <a:rPr kumimoji="0" lang="en-GB" sz="800" b="1" i="0" u="none" strike="noStrike" kern="1200" cap="none" spc="0" normalizeH="0" baseline="0" noProof="0" smtClean="0">
                <a:ln>
                  <a:noFill/>
                </a:ln>
                <a:solidFill>
                  <a:srgbClr val="1C59B5"/>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a:t>
            </a:fld>
            <a:endParaRPr kumimoji="0" lang="en-GB" sz="800" b="1" i="0" u="none" strike="noStrike" kern="1200" cap="none" spc="0" normalizeH="0" baseline="0" noProof="0">
              <a:ln>
                <a:noFill/>
              </a:ln>
              <a:solidFill>
                <a:srgbClr val="1C59B5"/>
              </a:solidFill>
              <a:effectLst/>
              <a:uLnTx/>
              <a:uFillTx/>
              <a:latin typeface="Arial" panose="020B0604020202020204"/>
              <a:ea typeface="+mn-ea"/>
              <a:cs typeface="+mn-cs"/>
            </a:endParaRPr>
          </a:p>
        </p:txBody>
      </p:sp>
    </p:spTree>
    <p:extLst>
      <p:ext uri="{BB962C8B-B14F-4D97-AF65-F5344CB8AC3E}">
        <p14:creationId xmlns:p14="http://schemas.microsoft.com/office/powerpoint/2010/main" val="42169329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4FEE0D1-CE52-FDFA-C424-E47BE0293E7D}"/>
              </a:ext>
            </a:extLst>
          </p:cNvPr>
          <p:cNvSpPr>
            <a:spLocks noGrp="1"/>
          </p:cNvSpPr>
          <p:nvPr>
            <p:ph idx="1"/>
          </p:nvPr>
        </p:nvSpPr>
        <p:spPr/>
        <p:txBody>
          <a:bodyPr/>
          <a:lstStyle/>
          <a:p>
            <a:r>
              <a:rPr lang="en-GB" dirty="0"/>
              <a:t>Merck. </a:t>
            </a:r>
            <a:r>
              <a:rPr lang="en-GB" dirty="0" err="1"/>
              <a:t>Mavenclad</a:t>
            </a:r>
            <a:r>
              <a:rPr lang="en-GB" baseline="30000" dirty="0"/>
              <a:t>®</a:t>
            </a:r>
            <a:r>
              <a:rPr lang="en-GB" dirty="0"/>
              <a:t> (cladribine). Summary of Product Characteristics. 2022. Available at: https://www.ema.europa.eu/en/documents/product-information/mavenclad-epar-product-information_en.pdf. Accessed Oct 30, 2023.</a:t>
            </a:r>
          </a:p>
          <a:p>
            <a:r>
              <a:rPr lang="en-GB" dirty="0" err="1"/>
              <a:t>Mobasheri</a:t>
            </a:r>
            <a:r>
              <a:rPr lang="en-GB" dirty="0"/>
              <a:t> F, </a:t>
            </a:r>
            <a:r>
              <a:rPr lang="en-GB" dirty="0" err="1"/>
              <a:t>Jaberi</a:t>
            </a:r>
            <a:r>
              <a:rPr lang="en-GB" dirty="0"/>
              <a:t> AR, </a:t>
            </a:r>
            <a:r>
              <a:rPr lang="en-GB" dirty="0" err="1"/>
              <a:t>Hasanzadeh</a:t>
            </a:r>
            <a:r>
              <a:rPr lang="en-GB" dirty="0"/>
              <a:t> J, et al. </a:t>
            </a:r>
            <a:r>
              <a:rPr lang="en-US" dirty="0"/>
              <a:t>Multiple sclerosis diagnosis delay and its associated factors among Iranian patients. </a:t>
            </a:r>
            <a:br>
              <a:rPr lang="en-US" dirty="0"/>
            </a:br>
            <a:r>
              <a:rPr lang="en-GB" dirty="0"/>
              <a:t>Clin </a:t>
            </a:r>
            <a:r>
              <a:rPr lang="en-GB" dirty="0" err="1"/>
              <a:t>Neurol</a:t>
            </a:r>
            <a:r>
              <a:rPr lang="en-GB" dirty="0"/>
              <a:t> </a:t>
            </a:r>
            <a:r>
              <a:rPr lang="en-GB" dirty="0" err="1"/>
              <a:t>Neurosurg</a:t>
            </a:r>
            <a:r>
              <a:rPr lang="en-GB" dirty="0"/>
              <a:t> 2020;199:106278.</a:t>
            </a:r>
          </a:p>
          <a:p>
            <a:r>
              <a:rPr lang="en-GB" dirty="0"/>
              <a:t>Moccia M, Palladino R, </a:t>
            </a:r>
            <a:r>
              <a:rPr lang="en-GB" dirty="0" err="1"/>
              <a:t>Lanzillo</a:t>
            </a:r>
            <a:r>
              <a:rPr lang="en-GB" dirty="0"/>
              <a:t> R, et al. </a:t>
            </a:r>
            <a:r>
              <a:rPr lang="en-US" dirty="0"/>
              <a:t>Healthcare Costs for Treating Relapsing Multiple Sclerosis and the Risk of Progression: </a:t>
            </a:r>
            <a:br>
              <a:rPr lang="en-US" dirty="0"/>
            </a:br>
            <a:r>
              <a:rPr lang="en-US" dirty="0"/>
              <a:t>A Retrospective Italian Cohort Study from 2001 to 2015. </a:t>
            </a:r>
            <a:r>
              <a:rPr lang="en-GB" dirty="0" err="1"/>
              <a:t>PLOSone</a:t>
            </a:r>
            <a:r>
              <a:rPr lang="en-GB" dirty="0"/>
              <a:t> 2017;12(1):e0169489. </a:t>
            </a:r>
          </a:p>
          <a:p>
            <a:r>
              <a:rPr lang="en-US" dirty="0"/>
              <a:t>MSIF Atlas of MS 2021 – 3rd Edition. Available at: https://www.msif.org/access-to-ms-healthcare/improve-access-to-ms-treatment/. Accessed May 6, 2022.</a:t>
            </a:r>
            <a:endParaRPr lang="en-GB" dirty="0"/>
          </a:p>
          <a:p>
            <a:r>
              <a:rPr lang="en-GB" dirty="0"/>
              <a:t>European MS Platform. 2020 MS Barometer. Brussels: EMSP. Available at: https://emsp.org/wp-content/uploads/2021/03/MS-Barometer2020-Final-Full-Report-Web.pdf. Accessed May 5, 2022.</a:t>
            </a:r>
          </a:p>
          <a:p>
            <a:r>
              <a:rPr lang="en-GB" dirty="0"/>
              <a:t>MSIF Atlas of MS 2021 – 3rd Edition. </a:t>
            </a:r>
            <a:r>
              <a:rPr lang="en-US" dirty="0"/>
              <a:t>Improve access to MS treatment. </a:t>
            </a:r>
            <a:r>
              <a:rPr lang="en-GB" dirty="0"/>
              <a:t>Available at: https://www.msif.org/access-to-ms-healthcare/improve-access-to-ms-treatment/. Accessed May 5, 2022.</a:t>
            </a:r>
          </a:p>
          <a:p>
            <a:endParaRPr lang="en-GB" dirty="0"/>
          </a:p>
        </p:txBody>
      </p:sp>
      <p:sp>
        <p:nvSpPr>
          <p:cNvPr id="6" name="Content Placeholder 5">
            <a:extLst>
              <a:ext uri="{FF2B5EF4-FFF2-40B4-BE49-F238E27FC236}">
                <a16:creationId xmlns:a16="http://schemas.microsoft.com/office/drawing/2014/main" id="{F4AA04B0-8399-FF01-2522-745D5FA1378C}"/>
              </a:ext>
            </a:extLst>
          </p:cNvPr>
          <p:cNvSpPr>
            <a:spLocks noGrp="1"/>
          </p:cNvSpPr>
          <p:nvPr>
            <p:ph idx="14"/>
          </p:nvPr>
        </p:nvSpPr>
        <p:spPr/>
        <p:txBody>
          <a:bodyPr/>
          <a:lstStyle/>
          <a:p>
            <a:r>
              <a:rPr lang="en-GB" dirty="0"/>
              <a:t>Langer-Gould AM, Gonzales EG, Smith JB, et al. Racial and Ethnic Disparities in Multiple Sclerosis Prevalence. Neurology 2022;98(18):e1818–e1827.</a:t>
            </a:r>
          </a:p>
          <a:p>
            <a:r>
              <a:rPr lang="en-GB" dirty="0"/>
              <a:t>Le Page E, Edan G. </a:t>
            </a:r>
            <a:r>
              <a:rPr lang="en-US" dirty="0"/>
              <a:t>Induction or escalation therapy for patients with multiple sclerosis? </a:t>
            </a:r>
            <a:r>
              <a:rPr lang="en-GB" dirty="0"/>
              <a:t>Rev </a:t>
            </a:r>
            <a:r>
              <a:rPr lang="en-GB" dirty="0" err="1"/>
              <a:t>Neurol</a:t>
            </a:r>
            <a:r>
              <a:rPr lang="en-GB" dirty="0"/>
              <a:t> 2018;174(6):449–457.</a:t>
            </a:r>
          </a:p>
          <a:p>
            <a:r>
              <a:rPr lang="en-GB" dirty="0"/>
              <a:t>Levin MC. Multiple Sclerosis (MS). Available at: https://www.msdmanuals.com/en-in/professional/neurologic-disorders/demyelinating-disorders/multiple-sclerosis-ms. Accessed May 6, 2022.</a:t>
            </a:r>
          </a:p>
          <a:p>
            <a:r>
              <a:rPr lang="fr-FR" dirty="0" err="1"/>
              <a:t>Magyari</a:t>
            </a:r>
            <a:r>
              <a:rPr lang="fr-FR" dirty="0"/>
              <a:t> M, </a:t>
            </a:r>
            <a:r>
              <a:rPr lang="en-US" dirty="0"/>
              <a:t>Sorensen PS. Comorbidity in Multiple Sclerosis. </a:t>
            </a:r>
            <a:br>
              <a:rPr lang="en-US" dirty="0"/>
            </a:br>
            <a:r>
              <a:rPr lang="fr-FR" dirty="0"/>
              <a:t>Frontiers in </a:t>
            </a:r>
            <a:r>
              <a:rPr lang="fr-FR" dirty="0" err="1"/>
              <a:t>Neurology</a:t>
            </a:r>
            <a:r>
              <a:rPr lang="fr-FR" dirty="0"/>
              <a:t> 2020;11:1–9.</a:t>
            </a:r>
          </a:p>
          <a:p>
            <a:r>
              <a:rPr lang="fr-FR" dirty="0"/>
              <a:t>Maric GD, </a:t>
            </a:r>
            <a:r>
              <a:rPr lang="fr-FR" dirty="0" err="1"/>
              <a:t>Pekmezovic</a:t>
            </a:r>
            <a:r>
              <a:rPr lang="fr-FR" dirty="0"/>
              <a:t> TD, </a:t>
            </a:r>
            <a:r>
              <a:rPr lang="fr-FR" dirty="0" err="1"/>
              <a:t>Mesaros</a:t>
            </a:r>
            <a:r>
              <a:rPr lang="fr-FR" dirty="0"/>
              <a:t> ST, et al. </a:t>
            </a:r>
            <a:r>
              <a:rPr lang="en-US" dirty="0"/>
              <a:t>The prevalence of comorbidities in patients with multiple sclerosis: population-based registry data. </a:t>
            </a:r>
            <a:r>
              <a:rPr lang="fr-FR" dirty="0" err="1"/>
              <a:t>Neurol</a:t>
            </a:r>
            <a:r>
              <a:rPr lang="fr-FR" dirty="0"/>
              <a:t> </a:t>
            </a:r>
            <a:r>
              <a:rPr lang="fr-FR" dirty="0" err="1"/>
              <a:t>Sci</a:t>
            </a:r>
            <a:r>
              <a:rPr lang="fr-FR" dirty="0"/>
              <a:t> 2021;42(5):1887–1893. </a:t>
            </a:r>
          </a:p>
          <a:p>
            <a:r>
              <a:rPr lang="en-GB" dirty="0" err="1"/>
              <a:t>Marrie</a:t>
            </a:r>
            <a:r>
              <a:rPr lang="en-GB" dirty="0"/>
              <a:t> RA, Cohen J, </a:t>
            </a:r>
            <a:r>
              <a:rPr lang="en-GB" dirty="0" err="1"/>
              <a:t>Stuve</a:t>
            </a:r>
            <a:r>
              <a:rPr lang="en-GB" dirty="0"/>
              <a:t> O, et al. </a:t>
            </a:r>
            <a:r>
              <a:rPr lang="en-US" dirty="0"/>
              <a:t>A systematic review of the incidence and prevalence of comorbidity in multiple sclerosis: overview. </a:t>
            </a:r>
            <a:r>
              <a:rPr lang="en-GB" dirty="0"/>
              <a:t>Mult </a:t>
            </a:r>
            <a:r>
              <a:rPr lang="en-GB" dirty="0" err="1"/>
              <a:t>Scler</a:t>
            </a:r>
            <a:r>
              <a:rPr lang="en-GB" dirty="0"/>
              <a:t> 2015;21(3):263–281.</a:t>
            </a:r>
          </a:p>
          <a:p>
            <a:r>
              <a:rPr lang="en-GB" dirty="0"/>
              <a:t>McBride A, Campbell K, </a:t>
            </a:r>
            <a:r>
              <a:rPr lang="en-GB" dirty="0" err="1"/>
              <a:t>Bikkina</a:t>
            </a:r>
            <a:r>
              <a:rPr lang="en-GB" dirty="0"/>
              <a:t> M, et al. </a:t>
            </a:r>
            <a:r>
              <a:rPr lang="en-US" dirty="0"/>
              <a:t>Cost-efficiency analyses for the US of biosimilar filgrastim-</a:t>
            </a:r>
            <a:r>
              <a:rPr lang="en-US" dirty="0" err="1"/>
              <a:t>sndz</a:t>
            </a:r>
            <a:r>
              <a:rPr lang="en-US" dirty="0"/>
              <a:t>, reference filgrastim, </a:t>
            </a:r>
            <a:r>
              <a:rPr lang="en-US" dirty="0" err="1"/>
              <a:t>pegfilgrastim</a:t>
            </a:r>
            <a:r>
              <a:rPr lang="en-US" dirty="0"/>
              <a:t>, and </a:t>
            </a:r>
            <a:r>
              <a:rPr lang="en-US" dirty="0" err="1"/>
              <a:t>pegfilgrastim</a:t>
            </a:r>
            <a:r>
              <a:rPr lang="en-US" dirty="0"/>
              <a:t> with on-body injector in the prophylaxis of chemotherapy-induced (febrile) neutropenia. </a:t>
            </a:r>
            <a:r>
              <a:rPr lang="en-GB" dirty="0"/>
              <a:t>J Med Econ 2017;20(10):1083–1093.</a:t>
            </a:r>
          </a:p>
          <a:p>
            <a:endParaRPr lang="en-GB" dirty="0"/>
          </a:p>
          <a:p>
            <a:endParaRPr lang="en-GB" dirty="0"/>
          </a:p>
        </p:txBody>
      </p:sp>
      <p:sp>
        <p:nvSpPr>
          <p:cNvPr id="3" name="Title 2">
            <a:extLst>
              <a:ext uri="{FF2B5EF4-FFF2-40B4-BE49-F238E27FC236}">
                <a16:creationId xmlns:a16="http://schemas.microsoft.com/office/drawing/2014/main" id="{CDF3E09C-8CF0-21B4-1F4A-64C1C4D25759}"/>
              </a:ext>
            </a:extLst>
          </p:cNvPr>
          <p:cNvSpPr>
            <a:spLocks noGrp="1"/>
          </p:cNvSpPr>
          <p:nvPr>
            <p:ph type="title"/>
          </p:nvPr>
        </p:nvSpPr>
        <p:spPr/>
        <p:txBody>
          <a:bodyPr/>
          <a:lstStyle/>
          <a:p>
            <a:r>
              <a:rPr lang="en-US"/>
              <a:t>References</a:t>
            </a:r>
            <a:endParaRPr lang="en-GB"/>
          </a:p>
        </p:txBody>
      </p:sp>
      <p:sp>
        <p:nvSpPr>
          <p:cNvPr id="2" name="Footer Placeholder 2">
            <a:extLst>
              <a:ext uri="{FF2B5EF4-FFF2-40B4-BE49-F238E27FC236}">
                <a16:creationId xmlns:a16="http://schemas.microsoft.com/office/drawing/2014/main" id="{D477DBAA-14E2-F37F-7727-7FB6B49B2EE7}"/>
              </a:ext>
            </a:extLst>
          </p:cNvPr>
          <p:cNvSpPr>
            <a:spLocks noGrp="1"/>
          </p:cNvSpPr>
          <p:nvPr>
            <p:ph type="ftr" sz="quarter" idx="11"/>
          </p:nvPr>
        </p:nvSpPr>
        <p:spPr>
          <a:xfrm>
            <a:off x="560764" y="6436473"/>
            <a:ext cx="4114800" cy="180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1C59B5"/>
                </a:solidFill>
                <a:effectLst/>
                <a:uLnTx/>
                <a:uFillTx/>
                <a:latin typeface="Arial" panose="020B0604020202020204"/>
                <a:ea typeface="+mn-ea"/>
                <a:cs typeface="+mn-cs"/>
              </a:rPr>
              <a:t>Educational use only</a:t>
            </a:r>
          </a:p>
        </p:txBody>
      </p:sp>
      <p:sp>
        <p:nvSpPr>
          <p:cNvPr id="5" name="Slide Number Placeholder 3">
            <a:extLst>
              <a:ext uri="{FF2B5EF4-FFF2-40B4-BE49-F238E27FC236}">
                <a16:creationId xmlns:a16="http://schemas.microsoft.com/office/drawing/2014/main" id="{FE2EE420-81B4-2491-DDA1-3241B4900DC0}"/>
              </a:ext>
            </a:extLst>
          </p:cNvPr>
          <p:cNvSpPr>
            <a:spLocks noGrp="1"/>
          </p:cNvSpPr>
          <p:nvPr>
            <p:ph type="sldNum" sz="quarter" idx="12"/>
          </p:nvPr>
        </p:nvSpPr>
        <p:spPr>
          <a:xfrm>
            <a:off x="324001" y="6436473"/>
            <a:ext cx="198000" cy="180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31C51CB-94C2-40E2-B070-08CEE3D6A386}" type="slidenum">
              <a:rPr kumimoji="0" lang="en-GB" sz="800" b="1" i="0" u="none" strike="noStrike" kern="1200" cap="none" spc="0" normalizeH="0" baseline="0" noProof="0" smtClean="0">
                <a:ln>
                  <a:noFill/>
                </a:ln>
                <a:solidFill>
                  <a:srgbClr val="1C59B5"/>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a:t>
            </a:fld>
            <a:endParaRPr kumimoji="0" lang="en-GB" sz="800" b="1" i="0" u="none" strike="noStrike" kern="1200" cap="none" spc="0" normalizeH="0" baseline="0" noProof="0">
              <a:ln>
                <a:noFill/>
              </a:ln>
              <a:solidFill>
                <a:srgbClr val="1C59B5"/>
              </a:solidFill>
              <a:effectLst/>
              <a:uLnTx/>
              <a:uFillTx/>
              <a:latin typeface="Arial" panose="020B0604020202020204"/>
              <a:ea typeface="+mn-ea"/>
              <a:cs typeface="+mn-cs"/>
            </a:endParaRPr>
          </a:p>
        </p:txBody>
      </p:sp>
    </p:spTree>
    <p:extLst>
      <p:ext uri="{BB962C8B-B14F-4D97-AF65-F5344CB8AC3E}">
        <p14:creationId xmlns:p14="http://schemas.microsoft.com/office/powerpoint/2010/main" val="9880291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4FEE0D1-CE52-FDFA-C424-E47BE0293E7D}"/>
              </a:ext>
            </a:extLst>
          </p:cNvPr>
          <p:cNvSpPr>
            <a:spLocks noGrp="1"/>
          </p:cNvSpPr>
          <p:nvPr>
            <p:ph idx="1"/>
          </p:nvPr>
        </p:nvSpPr>
        <p:spPr/>
        <p:txBody>
          <a:bodyPr/>
          <a:lstStyle/>
          <a:p>
            <a:r>
              <a:rPr lang="en-GB" dirty="0"/>
              <a:t>Novartis. </a:t>
            </a:r>
            <a:r>
              <a:rPr lang="en-GB" dirty="0" err="1"/>
              <a:t>Gilenya</a:t>
            </a:r>
            <a:r>
              <a:rPr lang="en-GB" baseline="30000" dirty="0"/>
              <a:t>®</a:t>
            </a:r>
            <a:r>
              <a:rPr lang="en-GB" dirty="0"/>
              <a:t> (fingolimod). Summary of Product Characteristics. 2020. Available at: https://www.ema.europa.eu/en/documents/product-information/gilenya-epar-product-information_en.pdf. Accessed Oct 30, 2023.</a:t>
            </a:r>
          </a:p>
          <a:p>
            <a:r>
              <a:rPr lang="en-GB" dirty="0"/>
              <a:t>Novartis. </a:t>
            </a:r>
            <a:r>
              <a:rPr lang="en-GB" dirty="0" err="1"/>
              <a:t>Kesimpta</a:t>
            </a:r>
            <a:r>
              <a:rPr lang="en-GB" baseline="30000" dirty="0"/>
              <a:t>®</a:t>
            </a:r>
            <a:r>
              <a:rPr lang="en-GB" dirty="0"/>
              <a:t> (ofatumumab). Summary of Product Characteristics. 2021. Available at: https://www.ema.europa.eu/en/documents/product-information/kesimpta-epar-product-information_en.pdf. Accessed Oct 30, 2023.</a:t>
            </a:r>
          </a:p>
          <a:p>
            <a:r>
              <a:rPr lang="en-GB" dirty="0"/>
              <a:t>Novartis. </a:t>
            </a:r>
            <a:r>
              <a:rPr lang="en-GB" dirty="0" err="1"/>
              <a:t>Mayzent</a:t>
            </a:r>
            <a:r>
              <a:rPr lang="en-GB" baseline="30000" dirty="0"/>
              <a:t>®</a:t>
            </a:r>
            <a:r>
              <a:rPr lang="en-GB" dirty="0"/>
              <a:t> (siponimod). Summary of Product Characteristics. 2020. Available at: https://www.ema.europa.eu/en/documents/product-information/mayzent-epar-product-information_en.pdf. Accessed Oct 30, 2023.</a:t>
            </a:r>
          </a:p>
          <a:p>
            <a:r>
              <a:rPr lang="en-GB" dirty="0" err="1"/>
              <a:t>Ontaneda</a:t>
            </a:r>
            <a:r>
              <a:rPr lang="en-GB" dirty="0"/>
              <a:t> D, </a:t>
            </a:r>
            <a:r>
              <a:rPr lang="en-GB" dirty="0" err="1"/>
              <a:t>Tallantyre</a:t>
            </a:r>
            <a:r>
              <a:rPr lang="en-GB" dirty="0"/>
              <a:t> E, </a:t>
            </a:r>
            <a:r>
              <a:rPr lang="en-GB" dirty="0" err="1"/>
              <a:t>Kalincik</a:t>
            </a:r>
            <a:r>
              <a:rPr lang="en-GB" dirty="0"/>
              <a:t> T, et al. Early highly effective versus escalation treatment approaches in relapsing multiple sclerosis. Lancet </a:t>
            </a:r>
            <a:r>
              <a:rPr lang="en-GB" dirty="0" err="1"/>
              <a:t>Neurol</a:t>
            </a:r>
            <a:r>
              <a:rPr lang="en-GB" dirty="0"/>
              <a:t> 2019;18(10):973–980.</a:t>
            </a:r>
          </a:p>
          <a:p>
            <a:r>
              <a:rPr lang="en-GB" dirty="0"/>
              <a:t>Pérez CA, </a:t>
            </a:r>
            <a:r>
              <a:rPr lang="en-US" dirty="0"/>
              <a:t>Lincoln JA. Racial and ethnic disparities in treatment response and tolerability in multiple sclerosis: A comparative study. </a:t>
            </a:r>
            <a:br>
              <a:rPr lang="en-US" dirty="0"/>
            </a:br>
            <a:r>
              <a:rPr lang="en-GB" dirty="0"/>
              <a:t>Mult </a:t>
            </a:r>
            <a:r>
              <a:rPr lang="en-GB" dirty="0" err="1"/>
              <a:t>Scler</a:t>
            </a:r>
            <a:r>
              <a:rPr lang="en-GB" dirty="0"/>
              <a:t> </a:t>
            </a:r>
            <a:r>
              <a:rPr lang="en-GB" dirty="0" err="1"/>
              <a:t>Relat</a:t>
            </a:r>
            <a:r>
              <a:rPr lang="en-GB" dirty="0"/>
              <a:t> </a:t>
            </a:r>
            <a:r>
              <a:rPr lang="en-GB" dirty="0" err="1"/>
              <a:t>Disord</a:t>
            </a:r>
            <a:r>
              <a:rPr lang="en-GB" dirty="0"/>
              <a:t> 2021;56:103248.</a:t>
            </a:r>
          </a:p>
          <a:p>
            <a:r>
              <a:rPr lang="en-GB" dirty="0"/>
              <a:t>Cedars Sinai. Primary-Progressive Multiple Sclerosis (PPMS). </a:t>
            </a:r>
            <a:br>
              <a:rPr lang="en-GB" dirty="0"/>
            </a:br>
            <a:r>
              <a:rPr lang="en-GB" dirty="0"/>
              <a:t>Available at: https://www.cedars-sinai.org/health-library/diseases-and-conditions/p/--primary-progressive-multiple-sclerosis-ppms.html. Accessed May 5, 2022. </a:t>
            </a:r>
          </a:p>
          <a:p>
            <a:endParaRPr lang="en-GB" dirty="0"/>
          </a:p>
        </p:txBody>
      </p:sp>
      <p:sp>
        <p:nvSpPr>
          <p:cNvPr id="6" name="Content Placeholder 5">
            <a:extLst>
              <a:ext uri="{FF2B5EF4-FFF2-40B4-BE49-F238E27FC236}">
                <a16:creationId xmlns:a16="http://schemas.microsoft.com/office/drawing/2014/main" id="{F4AA04B0-8399-FF01-2522-745D5FA1378C}"/>
              </a:ext>
            </a:extLst>
          </p:cNvPr>
          <p:cNvSpPr>
            <a:spLocks noGrp="1"/>
          </p:cNvSpPr>
          <p:nvPr>
            <p:ph idx="14"/>
          </p:nvPr>
        </p:nvSpPr>
        <p:spPr/>
        <p:txBody>
          <a:bodyPr/>
          <a:lstStyle/>
          <a:p>
            <a:r>
              <a:rPr lang="en-US" dirty="0"/>
              <a:t>National MS Society. Available at: https://www.nationalmssociety.org/Get-Involved/Advocate-for-Change/Take-Action/Access-to-High-Quality-Healthcare/Access-to-High-Quality-MS-Healthcare-Principles. Accessed June 22, 2021. </a:t>
            </a:r>
          </a:p>
          <a:p>
            <a:r>
              <a:rPr lang="en-US" dirty="0"/>
              <a:t>National MS Society. Emotional changes. Available at: https://www.nationalmssociety.org/Symptoms-Diagnosis/MS-Symptoms/Emotional-Changes. Accessed May 6, 2022.</a:t>
            </a:r>
          </a:p>
          <a:p>
            <a:r>
              <a:rPr lang="en-GB" dirty="0"/>
              <a:t>National MS Society. New Survey Shows 40% of People with MS Alter or Stop Taking Medications Due to High Cost. Available at: https://www.nationalmssociety.org/About-the-Society/News/New-Survey-Shows-40-of-People-with-MS-Alter-or-Sto. Accessed Dec 1, 2022.</a:t>
            </a:r>
          </a:p>
          <a:p>
            <a:r>
              <a:rPr lang="en-GB" dirty="0"/>
              <a:t>NICE Guidance. Adalimumab, etanercept, infliximab and abatacept for treating moderate rheumatoid arthritis after conventional DMARDs have failed. 2021. Available at: https://www.nice.org.uk/guidance/ta715/resources/adalimumab-etanercept-infliximab-and-abatacept-for-treating-moderate-rheumatoid-arthritis-after-conventional-dmards-have-failed-pdf-82611135252421. Accessed Oct 30, 2023.</a:t>
            </a:r>
          </a:p>
          <a:p>
            <a:r>
              <a:rPr lang="en-GB" dirty="0"/>
              <a:t>Nicholas J, </a:t>
            </a:r>
            <a:r>
              <a:rPr lang="en-US" dirty="0"/>
              <a:t>Zhou H, Deshpande C. Annual Cost Burden by Level of Relapse Severity in Patients with Multiple Sclerosis. </a:t>
            </a:r>
            <a:r>
              <a:rPr lang="en-GB" dirty="0"/>
              <a:t>Adv </a:t>
            </a:r>
            <a:r>
              <a:rPr lang="en-GB" dirty="0" err="1"/>
              <a:t>Ther</a:t>
            </a:r>
            <a:r>
              <a:rPr lang="en-GB" dirty="0"/>
              <a:t> 2021;38(1):758–771. </a:t>
            </a:r>
          </a:p>
          <a:p>
            <a:endParaRPr lang="en-GB" dirty="0"/>
          </a:p>
        </p:txBody>
      </p:sp>
      <p:sp>
        <p:nvSpPr>
          <p:cNvPr id="3" name="Title 2">
            <a:extLst>
              <a:ext uri="{FF2B5EF4-FFF2-40B4-BE49-F238E27FC236}">
                <a16:creationId xmlns:a16="http://schemas.microsoft.com/office/drawing/2014/main" id="{CDF3E09C-8CF0-21B4-1F4A-64C1C4D25759}"/>
              </a:ext>
            </a:extLst>
          </p:cNvPr>
          <p:cNvSpPr>
            <a:spLocks noGrp="1"/>
          </p:cNvSpPr>
          <p:nvPr>
            <p:ph type="title"/>
          </p:nvPr>
        </p:nvSpPr>
        <p:spPr/>
        <p:txBody>
          <a:bodyPr/>
          <a:lstStyle/>
          <a:p>
            <a:r>
              <a:rPr lang="en-US"/>
              <a:t>References</a:t>
            </a:r>
            <a:endParaRPr lang="en-GB"/>
          </a:p>
        </p:txBody>
      </p:sp>
      <p:sp>
        <p:nvSpPr>
          <p:cNvPr id="2" name="Footer Placeholder 2">
            <a:extLst>
              <a:ext uri="{FF2B5EF4-FFF2-40B4-BE49-F238E27FC236}">
                <a16:creationId xmlns:a16="http://schemas.microsoft.com/office/drawing/2014/main" id="{D67F7B6C-8416-C7BA-FC3E-6D235E268841}"/>
              </a:ext>
            </a:extLst>
          </p:cNvPr>
          <p:cNvSpPr>
            <a:spLocks noGrp="1"/>
          </p:cNvSpPr>
          <p:nvPr>
            <p:ph type="ftr" sz="quarter" idx="11"/>
          </p:nvPr>
        </p:nvSpPr>
        <p:spPr>
          <a:xfrm>
            <a:off x="560764" y="6436473"/>
            <a:ext cx="4114800" cy="180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1C59B5"/>
                </a:solidFill>
                <a:effectLst/>
                <a:uLnTx/>
                <a:uFillTx/>
                <a:latin typeface="Arial" panose="020B0604020202020204"/>
                <a:ea typeface="+mn-ea"/>
                <a:cs typeface="+mn-cs"/>
              </a:rPr>
              <a:t>Educational use only</a:t>
            </a:r>
          </a:p>
        </p:txBody>
      </p:sp>
      <p:sp>
        <p:nvSpPr>
          <p:cNvPr id="5" name="Slide Number Placeholder 3">
            <a:extLst>
              <a:ext uri="{FF2B5EF4-FFF2-40B4-BE49-F238E27FC236}">
                <a16:creationId xmlns:a16="http://schemas.microsoft.com/office/drawing/2014/main" id="{8E5AD443-C9B5-F513-0571-35CFF1475E9E}"/>
              </a:ext>
            </a:extLst>
          </p:cNvPr>
          <p:cNvSpPr>
            <a:spLocks noGrp="1"/>
          </p:cNvSpPr>
          <p:nvPr>
            <p:ph type="sldNum" sz="quarter" idx="12"/>
          </p:nvPr>
        </p:nvSpPr>
        <p:spPr>
          <a:xfrm>
            <a:off x="324001" y="6436473"/>
            <a:ext cx="198000" cy="180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31C51CB-94C2-40E2-B070-08CEE3D6A386}" type="slidenum">
              <a:rPr kumimoji="0" lang="en-GB" sz="800" b="1" i="0" u="none" strike="noStrike" kern="1200" cap="none" spc="0" normalizeH="0" baseline="0" noProof="0" smtClean="0">
                <a:ln>
                  <a:noFill/>
                </a:ln>
                <a:solidFill>
                  <a:srgbClr val="1C59B5"/>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a:t>
            </a:fld>
            <a:endParaRPr kumimoji="0" lang="en-GB" sz="800" b="1" i="0" u="none" strike="noStrike" kern="1200" cap="none" spc="0" normalizeH="0" baseline="0" noProof="0">
              <a:ln>
                <a:noFill/>
              </a:ln>
              <a:solidFill>
                <a:srgbClr val="1C59B5"/>
              </a:solidFill>
              <a:effectLst/>
              <a:uLnTx/>
              <a:uFillTx/>
              <a:latin typeface="Arial" panose="020B0604020202020204"/>
              <a:ea typeface="+mn-ea"/>
              <a:cs typeface="+mn-cs"/>
            </a:endParaRPr>
          </a:p>
        </p:txBody>
      </p:sp>
    </p:spTree>
    <p:extLst>
      <p:ext uri="{BB962C8B-B14F-4D97-AF65-F5344CB8AC3E}">
        <p14:creationId xmlns:p14="http://schemas.microsoft.com/office/powerpoint/2010/main" val="17280452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4FEE0D1-CE52-FDFA-C424-E47BE0293E7D}"/>
              </a:ext>
            </a:extLst>
          </p:cNvPr>
          <p:cNvSpPr>
            <a:spLocks noGrp="1"/>
          </p:cNvSpPr>
          <p:nvPr>
            <p:ph idx="1"/>
          </p:nvPr>
        </p:nvSpPr>
        <p:spPr/>
        <p:txBody>
          <a:bodyPr/>
          <a:lstStyle/>
          <a:p>
            <a:r>
              <a:rPr lang="en-GB" dirty="0"/>
              <a:t>Sanofi. Lemtrada</a:t>
            </a:r>
            <a:r>
              <a:rPr lang="en-GB" baseline="30000" dirty="0"/>
              <a:t>®</a:t>
            </a:r>
            <a:r>
              <a:rPr lang="en-GB" dirty="0"/>
              <a:t> (alemtuzumab). Summary of Product Characteristics. 2018. Available at: https://www.ema.europa.eu/en/documents/product-information/lemtrada-epar-product-information_en.pdf. Accessed Oct 30, 2023.</a:t>
            </a:r>
          </a:p>
          <a:p>
            <a:r>
              <a:rPr lang="en-GB" dirty="0"/>
              <a:t>Scalfari A, Neuhaus A, Degenhardt A, et al. </a:t>
            </a:r>
            <a:r>
              <a:rPr lang="en-US" dirty="0"/>
              <a:t>The natural history of multiple sclerosis: a geographically based study 10: relapses and long-term disability. </a:t>
            </a:r>
            <a:r>
              <a:rPr lang="en-GB" dirty="0"/>
              <a:t>Brain 2010;133(Pt 7):1914–1929. </a:t>
            </a:r>
          </a:p>
          <a:p>
            <a:r>
              <a:rPr lang="en-GB" dirty="0" err="1"/>
              <a:t>Simacek</a:t>
            </a:r>
            <a:r>
              <a:rPr lang="en-GB" dirty="0"/>
              <a:t> KF, Ko JJ, Moreton D, et al. </a:t>
            </a:r>
            <a:r>
              <a:rPr lang="en-US" dirty="0"/>
              <a:t>The Impact of Disease-Modifying Therapy Access Barriers on People With Multiple Sclerosis: Mixed-Methods Study. </a:t>
            </a:r>
            <a:r>
              <a:rPr lang="en-GB" dirty="0"/>
              <a:t>J Med Internet Res 2018;20(10):e11168.</a:t>
            </a:r>
          </a:p>
          <a:p>
            <a:r>
              <a:rPr lang="en-GB" dirty="0"/>
              <a:t>Simonsen CS, </a:t>
            </a:r>
            <a:r>
              <a:rPr lang="en-GB" dirty="0" err="1"/>
              <a:t>Flemmen</a:t>
            </a:r>
            <a:r>
              <a:rPr lang="en-GB" dirty="0"/>
              <a:t> HØ, Broch L, et al. </a:t>
            </a:r>
            <a:r>
              <a:rPr lang="en-US" dirty="0"/>
              <a:t>Early High Efficacy Treatment in Multiple Sclerosis Is the Best Predictor of Future Disease Activity Over 1 and 2 Years in a Norwegian Population-Based Registry. </a:t>
            </a:r>
            <a:r>
              <a:rPr lang="en-GB" dirty="0"/>
              <a:t>Front </a:t>
            </a:r>
            <a:r>
              <a:rPr lang="en-GB" dirty="0" err="1"/>
              <a:t>Neurol</a:t>
            </a:r>
            <a:r>
              <a:rPr lang="en-GB" dirty="0"/>
              <a:t> 2021;12:693017. </a:t>
            </a:r>
          </a:p>
          <a:p>
            <a:r>
              <a:rPr lang="en-GB" dirty="0"/>
              <a:t>Smolen JS, Goncalves J, Quinn M, et al. </a:t>
            </a:r>
            <a:r>
              <a:rPr lang="en-US" dirty="0"/>
              <a:t>Era of biosimilars in rheumatology: reshaping the healthcare environment. </a:t>
            </a:r>
            <a:r>
              <a:rPr lang="en-GB" dirty="0"/>
              <a:t>RMD Open 2019;5(1):e000900. </a:t>
            </a:r>
          </a:p>
          <a:p>
            <a:r>
              <a:rPr lang="en-US" dirty="0" err="1"/>
              <a:t>Stankiewicz</a:t>
            </a:r>
            <a:r>
              <a:rPr lang="en-US" dirty="0"/>
              <a:t> JM, Weiner HL. An argument for broad use of high efficacy treatments in early multiple sclerosis.</a:t>
            </a:r>
            <a:r>
              <a:rPr lang="en-GB" dirty="0"/>
              <a:t> </a:t>
            </a:r>
            <a:r>
              <a:rPr lang="en-GB" dirty="0" err="1"/>
              <a:t>Neurol</a:t>
            </a:r>
            <a:r>
              <a:rPr lang="en-GB" dirty="0"/>
              <a:t> </a:t>
            </a:r>
            <a:r>
              <a:rPr lang="en-GB" dirty="0" err="1"/>
              <a:t>Neuroimmunol</a:t>
            </a:r>
            <a:r>
              <a:rPr lang="en-GB" dirty="0"/>
              <a:t> </a:t>
            </a:r>
            <a:r>
              <a:rPr lang="en-GB" dirty="0" err="1"/>
              <a:t>Neuroinflamm</a:t>
            </a:r>
            <a:r>
              <a:rPr lang="en-GB" dirty="0"/>
              <a:t> 2019;7(1):e636.</a:t>
            </a:r>
          </a:p>
          <a:p>
            <a:r>
              <a:rPr lang="en-GB" dirty="0" err="1"/>
              <a:t>Stenager</a:t>
            </a:r>
            <a:r>
              <a:rPr lang="en-GB" dirty="0"/>
              <a:t> E. </a:t>
            </a:r>
            <a:r>
              <a:rPr lang="en-US" dirty="0"/>
              <a:t>A global perspective on the burden of multiple sclerosis. </a:t>
            </a:r>
            <a:r>
              <a:rPr lang="en-GB" dirty="0"/>
              <a:t>Lancet </a:t>
            </a:r>
            <a:r>
              <a:rPr lang="en-GB" dirty="0" err="1"/>
              <a:t>Neurol</a:t>
            </a:r>
            <a:r>
              <a:rPr lang="en-GB" dirty="0"/>
              <a:t> 2019;18(3):227–228. </a:t>
            </a:r>
          </a:p>
        </p:txBody>
      </p:sp>
      <p:sp>
        <p:nvSpPr>
          <p:cNvPr id="6" name="Content Placeholder 5">
            <a:extLst>
              <a:ext uri="{FF2B5EF4-FFF2-40B4-BE49-F238E27FC236}">
                <a16:creationId xmlns:a16="http://schemas.microsoft.com/office/drawing/2014/main" id="{F4AA04B0-8399-FF01-2522-745D5FA1378C}"/>
              </a:ext>
            </a:extLst>
          </p:cNvPr>
          <p:cNvSpPr>
            <a:spLocks noGrp="1"/>
          </p:cNvSpPr>
          <p:nvPr>
            <p:ph idx="14"/>
          </p:nvPr>
        </p:nvSpPr>
        <p:spPr/>
        <p:txBody>
          <a:bodyPr/>
          <a:lstStyle/>
          <a:p>
            <a:r>
              <a:rPr lang="en-GB" dirty="0"/>
              <a:t>Qian J. </a:t>
            </a:r>
            <a:r>
              <a:rPr lang="en-US" dirty="0"/>
              <a:t>Uptake and cost of biosimilar filgrastim among Medicare and Medicaid populations in 2015-2018. </a:t>
            </a:r>
            <a:r>
              <a:rPr lang="en-GB" dirty="0"/>
              <a:t>J </a:t>
            </a:r>
            <a:r>
              <a:rPr lang="en-GB" dirty="0" err="1"/>
              <a:t>Manag</a:t>
            </a:r>
            <a:r>
              <a:rPr lang="en-GB" dirty="0"/>
              <a:t> Care Spec Pharm 2021;27(5):660–666.</a:t>
            </a:r>
          </a:p>
          <a:p>
            <a:r>
              <a:rPr lang="en-GB" dirty="0" err="1"/>
              <a:t>Riedhammer</a:t>
            </a:r>
            <a:r>
              <a:rPr lang="en-GB" dirty="0"/>
              <a:t> C, </a:t>
            </a:r>
            <a:r>
              <a:rPr lang="en-GB" dirty="0" err="1"/>
              <a:t>Weissert</a:t>
            </a:r>
            <a:r>
              <a:rPr lang="en-GB" dirty="0"/>
              <a:t> R. </a:t>
            </a:r>
            <a:r>
              <a:rPr lang="en-US" dirty="0"/>
              <a:t>Antigen Presentation, Autoantigens, and Immune Regulation in Multiple Sclerosis and Other Autoimmune Diseases. </a:t>
            </a:r>
            <a:r>
              <a:rPr lang="en-GB" dirty="0"/>
              <a:t>Front Immunol 2015;6:322.</a:t>
            </a:r>
          </a:p>
          <a:p>
            <a:r>
              <a:rPr lang="en-GB" dirty="0"/>
              <a:t>Roche. Ocrevus</a:t>
            </a:r>
            <a:r>
              <a:rPr lang="en-GB" baseline="30000" dirty="0"/>
              <a:t>®</a:t>
            </a:r>
            <a:r>
              <a:rPr lang="en-GB" dirty="0"/>
              <a:t> (ocrelizumab). Summary of Product Characteristics. 2018. Available at: https://www.ema.europa.eu/en/documents/product-information/ocrevus-epar-product-information_en.pdf. Accessed Oct 30, 2023.</a:t>
            </a:r>
          </a:p>
          <a:p>
            <a:r>
              <a:rPr lang="en-GB" dirty="0" err="1"/>
              <a:t>Rollot</a:t>
            </a:r>
            <a:r>
              <a:rPr lang="en-GB" dirty="0"/>
              <a:t> F, Casey R, </a:t>
            </a:r>
            <a:r>
              <a:rPr lang="en-GB" dirty="0" err="1"/>
              <a:t>Leray</a:t>
            </a:r>
            <a:r>
              <a:rPr lang="en-GB" dirty="0"/>
              <a:t> E, et al. </a:t>
            </a:r>
            <a:r>
              <a:rPr lang="en-US" dirty="0"/>
              <a:t>Cumulative effects of therapies on disability in relapsing multiple sclerosis. </a:t>
            </a:r>
            <a:r>
              <a:rPr lang="en-GB" dirty="0"/>
              <a:t>MSJ 2021;27(11):1760–1770.</a:t>
            </a:r>
          </a:p>
          <a:p>
            <a:r>
              <a:rPr lang="en-US" dirty="0"/>
              <a:t>Sandoz Biosimilars. Biosimilars – Ten years of increasing access to state-of-the-art therapies. 2021. Available at: https://www.sandoz.com/news/biosimilars-ten-years-increasing-access-state-art-therapies. Accessed June 23, 2021.</a:t>
            </a:r>
          </a:p>
          <a:p>
            <a:r>
              <a:rPr lang="en-GB" dirty="0"/>
              <a:t>Sanofi. </a:t>
            </a:r>
            <a:r>
              <a:rPr lang="en-GB" dirty="0" err="1"/>
              <a:t>Aubagio</a:t>
            </a:r>
            <a:r>
              <a:rPr lang="en-GB" baseline="30000" dirty="0"/>
              <a:t>®</a:t>
            </a:r>
            <a:r>
              <a:rPr lang="en-GB" dirty="0"/>
              <a:t> (teriflunomide). PI. 2020. Available at: https://www.sanofi.in/dam/jcr:64c7121d-41e0-473e-aafe-79944d3e8922/Aubagio%20PI%20.pdf. Accessed Oct 30, 2023.</a:t>
            </a:r>
          </a:p>
          <a:p>
            <a:endParaRPr lang="en-GB" dirty="0"/>
          </a:p>
        </p:txBody>
      </p:sp>
      <p:sp>
        <p:nvSpPr>
          <p:cNvPr id="3" name="Title 2">
            <a:extLst>
              <a:ext uri="{FF2B5EF4-FFF2-40B4-BE49-F238E27FC236}">
                <a16:creationId xmlns:a16="http://schemas.microsoft.com/office/drawing/2014/main" id="{CDF3E09C-8CF0-21B4-1F4A-64C1C4D25759}"/>
              </a:ext>
            </a:extLst>
          </p:cNvPr>
          <p:cNvSpPr>
            <a:spLocks noGrp="1"/>
          </p:cNvSpPr>
          <p:nvPr>
            <p:ph type="title"/>
          </p:nvPr>
        </p:nvSpPr>
        <p:spPr/>
        <p:txBody>
          <a:bodyPr/>
          <a:lstStyle/>
          <a:p>
            <a:r>
              <a:rPr lang="en-US"/>
              <a:t>References</a:t>
            </a:r>
            <a:endParaRPr lang="en-GB"/>
          </a:p>
        </p:txBody>
      </p:sp>
      <p:sp>
        <p:nvSpPr>
          <p:cNvPr id="2" name="Footer Placeholder 2">
            <a:extLst>
              <a:ext uri="{FF2B5EF4-FFF2-40B4-BE49-F238E27FC236}">
                <a16:creationId xmlns:a16="http://schemas.microsoft.com/office/drawing/2014/main" id="{1E062679-6225-A718-276D-0D0691098B66}"/>
              </a:ext>
            </a:extLst>
          </p:cNvPr>
          <p:cNvSpPr>
            <a:spLocks noGrp="1"/>
          </p:cNvSpPr>
          <p:nvPr>
            <p:ph type="ftr" sz="quarter" idx="11"/>
          </p:nvPr>
        </p:nvSpPr>
        <p:spPr>
          <a:xfrm>
            <a:off x="560764" y="6436473"/>
            <a:ext cx="4114800" cy="180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1C59B5"/>
                </a:solidFill>
                <a:effectLst/>
                <a:uLnTx/>
                <a:uFillTx/>
                <a:latin typeface="Arial" panose="020B0604020202020204"/>
                <a:ea typeface="+mn-ea"/>
                <a:cs typeface="+mn-cs"/>
              </a:rPr>
              <a:t>Educational use only</a:t>
            </a:r>
          </a:p>
        </p:txBody>
      </p:sp>
      <p:sp>
        <p:nvSpPr>
          <p:cNvPr id="5" name="Slide Number Placeholder 3">
            <a:extLst>
              <a:ext uri="{FF2B5EF4-FFF2-40B4-BE49-F238E27FC236}">
                <a16:creationId xmlns:a16="http://schemas.microsoft.com/office/drawing/2014/main" id="{6E8628BD-16B7-5CEC-877F-F3B49900F6C9}"/>
              </a:ext>
            </a:extLst>
          </p:cNvPr>
          <p:cNvSpPr>
            <a:spLocks noGrp="1"/>
          </p:cNvSpPr>
          <p:nvPr>
            <p:ph type="sldNum" sz="quarter" idx="12"/>
          </p:nvPr>
        </p:nvSpPr>
        <p:spPr>
          <a:xfrm>
            <a:off x="324001" y="6436473"/>
            <a:ext cx="198000" cy="180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31C51CB-94C2-40E2-B070-08CEE3D6A386}" type="slidenum">
              <a:rPr kumimoji="0" lang="en-GB" sz="800" b="1" i="0" u="none" strike="noStrike" kern="1200" cap="none" spc="0" normalizeH="0" baseline="0" noProof="0" smtClean="0">
                <a:ln>
                  <a:noFill/>
                </a:ln>
                <a:solidFill>
                  <a:srgbClr val="1C59B5"/>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a:t>
            </a:fld>
            <a:endParaRPr kumimoji="0" lang="en-GB" sz="800" b="1" i="0" u="none" strike="noStrike" kern="1200" cap="none" spc="0" normalizeH="0" baseline="0" noProof="0">
              <a:ln>
                <a:noFill/>
              </a:ln>
              <a:solidFill>
                <a:srgbClr val="1C59B5"/>
              </a:solidFill>
              <a:effectLst/>
              <a:uLnTx/>
              <a:uFillTx/>
              <a:latin typeface="Arial" panose="020B0604020202020204"/>
              <a:ea typeface="+mn-ea"/>
              <a:cs typeface="+mn-cs"/>
            </a:endParaRPr>
          </a:p>
        </p:txBody>
      </p:sp>
    </p:spTree>
    <p:extLst>
      <p:ext uri="{BB962C8B-B14F-4D97-AF65-F5344CB8AC3E}">
        <p14:creationId xmlns:p14="http://schemas.microsoft.com/office/powerpoint/2010/main" val="40682855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4FEE0D1-CE52-FDFA-C424-E47BE0293E7D}"/>
              </a:ext>
            </a:extLst>
          </p:cNvPr>
          <p:cNvSpPr>
            <a:spLocks noGrp="1"/>
          </p:cNvSpPr>
          <p:nvPr>
            <p:ph idx="1"/>
          </p:nvPr>
        </p:nvSpPr>
        <p:spPr/>
        <p:txBody>
          <a:bodyPr/>
          <a:lstStyle/>
          <a:p>
            <a:endParaRPr lang="en-GB"/>
          </a:p>
        </p:txBody>
      </p:sp>
      <p:sp>
        <p:nvSpPr>
          <p:cNvPr id="6" name="Content Placeholder 5">
            <a:extLst>
              <a:ext uri="{FF2B5EF4-FFF2-40B4-BE49-F238E27FC236}">
                <a16:creationId xmlns:a16="http://schemas.microsoft.com/office/drawing/2014/main" id="{F4AA04B0-8399-FF01-2522-745D5FA1378C}"/>
              </a:ext>
            </a:extLst>
          </p:cNvPr>
          <p:cNvSpPr>
            <a:spLocks noGrp="1"/>
          </p:cNvSpPr>
          <p:nvPr>
            <p:ph idx="14"/>
          </p:nvPr>
        </p:nvSpPr>
        <p:spPr/>
        <p:txBody>
          <a:bodyPr/>
          <a:lstStyle/>
          <a:p>
            <a:r>
              <a:rPr lang="en-GB" dirty="0"/>
              <a:t>Teva. Copaxone</a:t>
            </a:r>
            <a:r>
              <a:rPr lang="en-GB" baseline="30000" dirty="0"/>
              <a:t>®</a:t>
            </a:r>
            <a:r>
              <a:rPr lang="en-GB" dirty="0"/>
              <a:t> (glatiramer acetate). Summary of Product Characteristics. 2019. Available at: https://www.medicines.org.uk/emc/product/7046/smpc/print. Accessed Oct 30, 2023.</a:t>
            </a:r>
          </a:p>
          <a:p>
            <a:r>
              <a:rPr lang="en-GB" dirty="0"/>
              <a:t>TG Therapeutics. </a:t>
            </a:r>
            <a:r>
              <a:rPr lang="en-GB" dirty="0" err="1"/>
              <a:t>Briumvi</a:t>
            </a:r>
            <a:r>
              <a:rPr lang="en-GB" baseline="30000" dirty="0"/>
              <a:t>®</a:t>
            </a:r>
            <a:r>
              <a:rPr lang="en-GB" dirty="0"/>
              <a:t> (</a:t>
            </a:r>
            <a:r>
              <a:rPr lang="en-GB" dirty="0" err="1"/>
              <a:t>ublituximab-xiiy</a:t>
            </a:r>
            <a:r>
              <a:rPr lang="en-GB" dirty="0"/>
              <a:t>). Prescribing information. 2022. Available at: https://www.accessdata.fda.gov/drugsatfda_docs/label/2022/761238s000lbl.pdf. Accessed Oct 30, 2023.</a:t>
            </a:r>
          </a:p>
          <a:p>
            <a:r>
              <a:rPr lang="en-GB" dirty="0" err="1"/>
              <a:t>Vermersch</a:t>
            </a:r>
            <a:r>
              <a:rPr lang="en-GB" dirty="0"/>
              <a:t> P, Faller A, </a:t>
            </a:r>
            <a:r>
              <a:rPr lang="en-GB" dirty="0" err="1"/>
              <a:t>Czarnota-Szałkowska</a:t>
            </a:r>
            <a:r>
              <a:rPr lang="en-GB" dirty="0"/>
              <a:t> D, et al. </a:t>
            </a:r>
            <a:r>
              <a:rPr lang="en-US" dirty="0"/>
              <a:t>The patient's perspective: How to create awareness for improving access to care and treatment of MS patients? </a:t>
            </a:r>
            <a:r>
              <a:rPr lang="en-GB" dirty="0"/>
              <a:t>MJS 2016;22(2S):9–17.</a:t>
            </a:r>
          </a:p>
          <a:p>
            <a:r>
              <a:rPr lang="en-GB" dirty="0" err="1"/>
              <a:t>Winegarden</a:t>
            </a:r>
            <a:r>
              <a:rPr lang="en-GB" dirty="0"/>
              <a:t>, W. Falling Prices: Biosimilar competition has saved billions of dollars, but policy changes can incentivize billions more. Pacific Research Institute, 2022. Available at: https://www.pacificresearch.org/wp-content/uploads/2022/08/BiosimilarsCompetition_F.pdf. Accessed Mar 15, 2023. </a:t>
            </a:r>
          </a:p>
          <a:p>
            <a:r>
              <a:rPr lang="en-GB" dirty="0" err="1"/>
              <a:t>Ziemssen</a:t>
            </a:r>
            <a:r>
              <a:rPr lang="en-GB" dirty="0"/>
              <a:t> T, Derfuss T, de Stefano N, et al. </a:t>
            </a:r>
            <a:r>
              <a:rPr lang="en-US" dirty="0"/>
              <a:t>Optimizing treatment success in multiple sclerosis. </a:t>
            </a:r>
            <a:r>
              <a:rPr lang="en-GB" dirty="0"/>
              <a:t>J </a:t>
            </a:r>
            <a:r>
              <a:rPr lang="en-GB" dirty="0" err="1"/>
              <a:t>Neurol</a:t>
            </a:r>
            <a:r>
              <a:rPr lang="en-GB" dirty="0"/>
              <a:t> 2016;263(6):1053–1065.</a:t>
            </a:r>
          </a:p>
          <a:p>
            <a:endParaRPr lang="en-GB" dirty="0"/>
          </a:p>
        </p:txBody>
      </p:sp>
      <p:sp>
        <p:nvSpPr>
          <p:cNvPr id="3" name="Title 2">
            <a:extLst>
              <a:ext uri="{FF2B5EF4-FFF2-40B4-BE49-F238E27FC236}">
                <a16:creationId xmlns:a16="http://schemas.microsoft.com/office/drawing/2014/main" id="{CDF3E09C-8CF0-21B4-1F4A-64C1C4D25759}"/>
              </a:ext>
            </a:extLst>
          </p:cNvPr>
          <p:cNvSpPr>
            <a:spLocks noGrp="1"/>
          </p:cNvSpPr>
          <p:nvPr>
            <p:ph type="title"/>
          </p:nvPr>
        </p:nvSpPr>
        <p:spPr/>
        <p:txBody>
          <a:bodyPr/>
          <a:lstStyle/>
          <a:p>
            <a:r>
              <a:rPr lang="en-US"/>
              <a:t>References</a:t>
            </a:r>
            <a:endParaRPr lang="en-GB"/>
          </a:p>
        </p:txBody>
      </p:sp>
      <p:sp>
        <p:nvSpPr>
          <p:cNvPr id="2" name="Footer Placeholder 2">
            <a:extLst>
              <a:ext uri="{FF2B5EF4-FFF2-40B4-BE49-F238E27FC236}">
                <a16:creationId xmlns:a16="http://schemas.microsoft.com/office/drawing/2014/main" id="{0787ADA8-F913-6AC7-E856-1BBB4B3EEC5A}"/>
              </a:ext>
            </a:extLst>
          </p:cNvPr>
          <p:cNvSpPr>
            <a:spLocks noGrp="1"/>
          </p:cNvSpPr>
          <p:nvPr>
            <p:ph type="ftr" sz="quarter" idx="11"/>
          </p:nvPr>
        </p:nvSpPr>
        <p:spPr>
          <a:xfrm>
            <a:off x="560764" y="6436473"/>
            <a:ext cx="4114800" cy="180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1C59B5"/>
                </a:solidFill>
                <a:effectLst/>
                <a:uLnTx/>
                <a:uFillTx/>
                <a:latin typeface="Arial" panose="020B0604020202020204"/>
                <a:ea typeface="+mn-ea"/>
                <a:cs typeface="+mn-cs"/>
              </a:rPr>
              <a:t>Educational use only</a:t>
            </a:r>
          </a:p>
        </p:txBody>
      </p:sp>
      <p:sp>
        <p:nvSpPr>
          <p:cNvPr id="5" name="Slide Number Placeholder 3">
            <a:extLst>
              <a:ext uri="{FF2B5EF4-FFF2-40B4-BE49-F238E27FC236}">
                <a16:creationId xmlns:a16="http://schemas.microsoft.com/office/drawing/2014/main" id="{B30A046D-940A-BB86-E0DC-AC56DA0B8681}"/>
              </a:ext>
            </a:extLst>
          </p:cNvPr>
          <p:cNvSpPr>
            <a:spLocks noGrp="1"/>
          </p:cNvSpPr>
          <p:nvPr>
            <p:ph type="sldNum" sz="quarter" idx="12"/>
          </p:nvPr>
        </p:nvSpPr>
        <p:spPr>
          <a:xfrm>
            <a:off x="324001" y="6436473"/>
            <a:ext cx="198000" cy="180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31C51CB-94C2-40E2-B070-08CEE3D6A386}" type="slidenum">
              <a:rPr kumimoji="0" lang="en-GB" sz="800" b="1" i="0" u="none" strike="noStrike" kern="1200" cap="none" spc="0" normalizeH="0" baseline="0" noProof="0" smtClean="0">
                <a:ln>
                  <a:noFill/>
                </a:ln>
                <a:solidFill>
                  <a:srgbClr val="1C59B5"/>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a:t>
            </a:fld>
            <a:endParaRPr kumimoji="0" lang="en-GB" sz="800" b="1" i="0" u="none" strike="noStrike" kern="1200" cap="none" spc="0" normalizeH="0" baseline="0" noProof="0">
              <a:ln>
                <a:noFill/>
              </a:ln>
              <a:solidFill>
                <a:srgbClr val="1C59B5"/>
              </a:solidFill>
              <a:effectLst/>
              <a:uLnTx/>
              <a:uFillTx/>
              <a:latin typeface="Arial" panose="020B0604020202020204"/>
              <a:ea typeface="+mn-ea"/>
              <a:cs typeface="+mn-cs"/>
            </a:endParaRPr>
          </a:p>
        </p:txBody>
      </p:sp>
    </p:spTree>
    <p:extLst>
      <p:ext uri="{BB962C8B-B14F-4D97-AF65-F5344CB8AC3E}">
        <p14:creationId xmlns:p14="http://schemas.microsoft.com/office/powerpoint/2010/main" val="18050992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0A198-239A-9EB0-DDE7-06B85BF5CFB4}"/>
              </a:ext>
            </a:extLst>
          </p:cNvPr>
          <p:cNvSpPr>
            <a:spLocks noGrp="1"/>
          </p:cNvSpPr>
          <p:nvPr>
            <p:ph type="ctrTitle"/>
          </p:nvPr>
        </p:nvSpPr>
        <p:spPr/>
        <p:txBody>
          <a:bodyPr/>
          <a:lstStyle/>
          <a:p>
            <a:r>
              <a:rPr lang="en-GB"/>
              <a:t>Appendices</a:t>
            </a:r>
          </a:p>
        </p:txBody>
      </p:sp>
    </p:spTree>
    <p:extLst>
      <p:ext uri="{BB962C8B-B14F-4D97-AF65-F5344CB8AC3E}">
        <p14:creationId xmlns:p14="http://schemas.microsoft.com/office/powerpoint/2010/main" val="9064259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C14DE-06ED-DBD5-85B2-0F204DC8F94F}"/>
              </a:ext>
            </a:extLst>
          </p:cNvPr>
          <p:cNvSpPr>
            <a:spLocks noGrp="1"/>
          </p:cNvSpPr>
          <p:nvPr>
            <p:ph type="title"/>
          </p:nvPr>
        </p:nvSpPr>
        <p:spPr>
          <a:xfrm>
            <a:off x="324000" y="241527"/>
            <a:ext cx="11545200" cy="1107996"/>
          </a:xfrm>
        </p:spPr>
        <p:txBody>
          <a:bodyPr>
            <a:normAutofit/>
          </a:bodyPr>
          <a:lstStyle/>
          <a:p>
            <a:r>
              <a:rPr lang="en-US" sz="2800"/>
              <a:t>MS is a chronic inflammatory disease of the CNS and is associated with a significant burden across a patient’s life</a:t>
            </a:r>
            <a:endParaRPr lang="en-GB" sz="2800"/>
          </a:p>
        </p:txBody>
      </p:sp>
      <p:sp>
        <p:nvSpPr>
          <p:cNvPr id="26" name="Text Placeholder 25">
            <a:extLst>
              <a:ext uri="{FF2B5EF4-FFF2-40B4-BE49-F238E27FC236}">
                <a16:creationId xmlns:a16="http://schemas.microsoft.com/office/drawing/2014/main" id="{2599B39A-358B-ABDC-05DD-10F1CB4134AB}"/>
              </a:ext>
            </a:extLst>
          </p:cNvPr>
          <p:cNvSpPr>
            <a:spLocks noGrp="1"/>
          </p:cNvSpPr>
          <p:nvPr>
            <p:ph type="body" sz="quarter" idx="13"/>
          </p:nvPr>
        </p:nvSpPr>
        <p:spPr>
          <a:xfrm>
            <a:off x="323999" y="5516327"/>
            <a:ext cx="11545200" cy="820303"/>
          </a:xfrm>
        </p:spPr>
        <p:txBody>
          <a:bodyPr/>
          <a:lstStyle/>
          <a:p>
            <a:r>
              <a:rPr lang="en-GB"/>
              <a:t>BBB, blood–brain barrier; CNS, central nervous system; MS, multiple sclerosis.</a:t>
            </a:r>
          </a:p>
          <a:p>
            <a:r>
              <a:rPr lang="en-US" sz="800"/>
              <a:t>Please see slide notes for reference list.</a:t>
            </a:r>
            <a:r>
              <a:rPr lang="en-GB"/>
              <a:t> </a:t>
            </a:r>
          </a:p>
        </p:txBody>
      </p:sp>
      <p:pic>
        <p:nvPicPr>
          <p:cNvPr id="34" name="Picture 33">
            <a:extLst>
              <a:ext uri="{FF2B5EF4-FFF2-40B4-BE49-F238E27FC236}">
                <a16:creationId xmlns:a16="http://schemas.microsoft.com/office/drawing/2014/main" id="{340A6612-712A-F049-0925-8B5E17C09F4A}"/>
              </a:ext>
            </a:extLst>
          </p:cNvPr>
          <p:cNvPicPr>
            <a:picLocks noChangeAspect="1"/>
          </p:cNvPicPr>
          <p:nvPr/>
        </p:nvPicPr>
        <p:blipFill>
          <a:blip r:embed="rId3"/>
          <a:srcRect/>
          <a:stretch>
            <a:fillRect/>
          </a:stretch>
        </p:blipFill>
        <p:spPr>
          <a:xfrm>
            <a:off x="7529913" y="1496125"/>
            <a:ext cx="4377233" cy="4340756"/>
          </a:xfrm>
          <a:custGeom>
            <a:avLst/>
            <a:gdLst>
              <a:gd name="connsiteX0" fmla="*/ 1296869 w 3643527"/>
              <a:gd name="connsiteY0" fmla="*/ 2006615 h 3613164"/>
              <a:gd name="connsiteX1" fmla="*/ 236315 w 3643527"/>
              <a:gd name="connsiteY1" fmla="*/ 2010363 h 3613164"/>
              <a:gd name="connsiteX2" fmla="*/ 266295 w 3643527"/>
              <a:gd name="connsiteY2" fmla="*/ 2984723 h 3613164"/>
              <a:gd name="connsiteX3" fmla="*/ 1446770 w 3643527"/>
              <a:gd name="connsiteY3" fmla="*/ 2992218 h 3613164"/>
              <a:gd name="connsiteX4" fmla="*/ 1712846 w 3643527"/>
              <a:gd name="connsiteY4" fmla="*/ 2508785 h 3613164"/>
              <a:gd name="connsiteX5" fmla="*/ 1739079 w 3643527"/>
              <a:gd name="connsiteY5" fmla="*/ 2355136 h 3613164"/>
              <a:gd name="connsiteX6" fmla="*/ 1735331 w 3643527"/>
              <a:gd name="connsiteY6" fmla="*/ 2272690 h 3613164"/>
              <a:gd name="connsiteX7" fmla="*/ 764718 w 3643527"/>
              <a:gd name="connsiteY7" fmla="*/ 605035 h 3613164"/>
              <a:gd name="connsiteX8" fmla="*/ 389964 w 3643527"/>
              <a:gd name="connsiteY8" fmla="*/ 724956 h 3613164"/>
              <a:gd name="connsiteX9" fmla="*/ 236315 w 3643527"/>
              <a:gd name="connsiteY9" fmla="*/ 1388271 h 3613164"/>
              <a:gd name="connsiteX10" fmla="*/ 1353082 w 3643527"/>
              <a:gd name="connsiteY10" fmla="*/ 1493202 h 3613164"/>
              <a:gd name="connsiteX11" fmla="*/ 1562944 w 3643527"/>
              <a:gd name="connsiteY11" fmla="*/ 1009769 h 3613164"/>
              <a:gd name="connsiteX12" fmla="*/ 1559197 w 3643527"/>
              <a:gd name="connsiteY12" fmla="*/ 901090 h 3613164"/>
              <a:gd name="connsiteX13" fmla="*/ 1551701 w 3643527"/>
              <a:gd name="connsiteY13" fmla="*/ 792412 h 3613164"/>
              <a:gd name="connsiteX14" fmla="*/ 0 w 3643527"/>
              <a:gd name="connsiteY14" fmla="*/ 0 h 3613164"/>
              <a:gd name="connsiteX15" fmla="*/ 3643527 w 3643527"/>
              <a:gd name="connsiteY15" fmla="*/ 0 h 3613164"/>
              <a:gd name="connsiteX16" fmla="*/ 3643527 w 3643527"/>
              <a:gd name="connsiteY16" fmla="*/ 2611007 h 3613164"/>
              <a:gd name="connsiteX17" fmla="*/ 3522908 w 3643527"/>
              <a:gd name="connsiteY17" fmla="*/ 1969140 h 3613164"/>
              <a:gd name="connsiteX18" fmla="*/ 2391151 w 3643527"/>
              <a:gd name="connsiteY18" fmla="*/ 2253953 h 3613164"/>
              <a:gd name="connsiteX19" fmla="*/ 2308705 w 3643527"/>
              <a:gd name="connsiteY19" fmla="*/ 2355136 h 3613164"/>
              <a:gd name="connsiteX20" fmla="*/ 2304957 w 3643527"/>
              <a:gd name="connsiteY20" fmla="*/ 2426340 h 3613164"/>
              <a:gd name="connsiteX21" fmla="*/ 2346180 w 3643527"/>
              <a:gd name="connsiteY21" fmla="*/ 2490048 h 3613164"/>
              <a:gd name="connsiteX22" fmla="*/ 2499829 w 3643527"/>
              <a:gd name="connsiteY22" fmla="*/ 2992218 h 3613164"/>
              <a:gd name="connsiteX23" fmla="*/ 2604760 w 3643527"/>
              <a:gd name="connsiteY23" fmla="*/ 3138372 h 3613164"/>
              <a:gd name="connsiteX24" fmla="*/ 3643527 w 3643527"/>
              <a:gd name="connsiteY24" fmla="*/ 3090058 h 3613164"/>
              <a:gd name="connsiteX25" fmla="*/ 3643527 w 3643527"/>
              <a:gd name="connsiteY25" fmla="*/ 3613164 h 3613164"/>
              <a:gd name="connsiteX26" fmla="*/ 0 w 3643527"/>
              <a:gd name="connsiteY26" fmla="*/ 3613164 h 361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43527" h="3613164">
                <a:moveTo>
                  <a:pt x="1296869" y="2006615"/>
                </a:moveTo>
                <a:lnTo>
                  <a:pt x="236315" y="2010363"/>
                </a:lnTo>
                <a:lnTo>
                  <a:pt x="266295" y="2984723"/>
                </a:lnTo>
                <a:lnTo>
                  <a:pt x="1446770" y="2992218"/>
                </a:lnTo>
                <a:lnTo>
                  <a:pt x="1712846" y="2508785"/>
                </a:lnTo>
                <a:lnTo>
                  <a:pt x="1739079" y="2355136"/>
                </a:lnTo>
                <a:lnTo>
                  <a:pt x="1735331" y="2272690"/>
                </a:lnTo>
                <a:close/>
                <a:moveTo>
                  <a:pt x="764718" y="605035"/>
                </a:moveTo>
                <a:lnTo>
                  <a:pt x="389964" y="724956"/>
                </a:lnTo>
                <a:lnTo>
                  <a:pt x="236315" y="1388271"/>
                </a:lnTo>
                <a:lnTo>
                  <a:pt x="1353082" y="1493202"/>
                </a:lnTo>
                <a:lnTo>
                  <a:pt x="1562944" y="1009769"/>
                </a:lnTo>
                <a:lnTo>
                  <a:pt x="1559197" y="901090"/>
                </a:lnTo>
                <a:lnTo>
                  <a:pt x="1551701" y="792412"/>
                </a:lnTo>
                <a:close/>
                <a:moveTo>
                  <a:pt x="0" y="0"/>
                </a:moveTo>
                <a:lnTo>
                  <a:pt x="3643527" y="0"/>
                </a:lnTo>
                <a:lnTo>
                  <a:pt x="3643527" y="2611007"/>
                </a:lnTo>
                <a:lnTo>
                  <a:pt x="3522908" y="1969140"/>
                </a:lnTo>
                <a:lnTo>
                  <a:pt x="2391151" y="2253953"/>
                </a:lnTo>
                <a:lnTo>
                  <a:pt x="2308705" y="2355136"/>
                </a:lnTo>
                <a:lnTo>
                  <a:pt x="2304957" y="2426340"/>
                </a:lnTo>
                <a:lnTo>
                  <a:pt x="2346180" y="2490048"/>
                </a:lnTo>
                <a:lnTo>
                  <a:pt x="2499829" y="2992218"/>
                </a:lnTo>
                <a:lnTo>
                  <a:pt x="2604760" y="3138372"/>
                </a:lnTo>
                <a:lnTo>
                  <a:pt x="3643527" y="3090058"/>
                </a:lnTo>
                <a:lnTo>
                  <a:pt x="3643527" y="3613164"/>
                </a:lnTo>
                <a:lnTo>
                  <a:pt x="0" y="3613164"/>
                </a:lnTo>
                <a:close/>
              </a:path>
            </a:pathLst>
          </a:custGeom>
        </p:spPr>
      </p:pic>
      <p:grpSp>
        <p:nvGrpSpPr>
          <p:cNvPr id="15" name="Group 14">
            <a:extLst>
              <a:ext uri="{FF2B5EF4-FFF2-40B4-BE49-F238E27FC236}">
                <a16:creationId xmlns:a16="http://schemas.microsoft.com/office/drawing/2014/main" id="{3890B44A-7114-28C8-1C91-16F6E960EE69}"/>
              </a:ext>
            </a:extLst>
          </p:cNvPr>
          <p:cNvGrpSpPr/>
          <p:nvPr/>
        </p:nvGrpSpPr>
        <p:grpSpPr>
          <a:xfrm>
            <a:off x="322801" y="3430131"/>
            <a:ext cx="3815989" cy="546834"/>
            <a:chOff x="640675" y="3746291"/>
            <a:chExt cx="3815989" cy="697348"/>
          </a:xfrm>
        </p:grpSpPr>
        <p:sp>
          <p:nvSpPr>
            <p:cNvPr id="11" name="Rectangle 10">
              <a:extLst>
                <a:ext uri="{FF2B5EF4-FFF2-40B4-BE49-F238E27FC236}">
                  <a16:creationId xmlns:a16="http://schemas.microsoft.com/office/drawing/2014/main" id="{1976C54A-6EE5-B2D2-21B7-7BFD8F362AA4}"/>
                </a:ext>
              </a:extLst>
            </p:cNvPr>
            <p:cNvSpPr/>
            <p:nvPr/>
          </p:nvSpPr>
          <p:spPr>
            <a:xfrm>
              <a:off x="793837" y="3873411"/>
              <a:ext cx="3662827" cy="570228"/>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400">
                  <a:solidFill>
                    <a:schemeClr val="accent2"/>
                  </a:solidFill>
                </a:rPr>
                <a:t>Clinically isolated syndrome</a:t>
              </a:r>
              <a:r>
                <a:rPr lang="en-GB" sz="1400" baseline="30000">
                  <a:solidFill>
                    <a:schemeClr val="accent2"/>
                  </a:solidFill>
                </a:rPr>
                <a:t>9</a:t>
              </a:r>
              <a:endParaRPr lang="en-GB" sz="1400">
                <a:solidFill>
                  <a:schemeClr val="accent2"/>
                </a:solidFill>
              </a:endParaRPr>
            </a:p>
          </p:txBody>
        </p:sp>
        <p:sp>
          <p:nvSpPr>
            <p:cNvPr id="6" name="Rectangle 5">
              <a:extLst>
                <a:ext uri="{FF2B5EF4-FFF2-40B4-BE49-F238E27FC236}">
                  <a16:creationId xmlns:a16="http://schemas.microsoft.com/office/drawing/2014/main" id="{C29E9AEA-DAC4-4139-FB7F-F3BF24748464}"/>
                </a:ext>
              </a:extLst>
            </p:cNvPr>
            <p:cNvSpPr/>
            <p:nvPr/>
          </p:nvSpPr>
          <p:spPr>
            <a:xfrm>
              <a:off x="640675" y="3746291"/>
              <a:ext cx="362088" cy="51754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solidFill>
                    <a:schemeClr val="bg1"/>
                  </a:solidFill>
                </a:rPr>
                <a:t>1</a:t>
              </a:r>
              <a:endParaRPr lang="en-GB">
                <a:solidFill>
                  <a:schemeClr val="bg1"/>
                </a:solidFill>
              </a:endParaRPr>
            </a:p>
          </p:txBody>
        </p:sp>
      </p:grpSp>
      <p:grpSp>
        <p:nvGrpSpPr>
          <p:cNvPr id="16" name="Group 15">
            <a:extLst>
              <a:ext uri="{FF2B5EF4-FFF2-40B4-BE49-F238E27FC236}">
                <a16:creationId xmlns:a16="http://schemas.microsoft.com/office/drawing/2014/main" id="{B4E0F961-3C84-867B-F6B9-7F082A6A7176}"/>
              </a:ext>
            </a:extLst>
          </p:cNvPr>
          <p:cNvGrpSpPr/>
          <p:nvPr/>
        </p:nvGrpSpPr>
        <p:grpSpPr>
          <a:xfrm>
            <a:off x="322801" y="4125180"/>
            <a:ext cx="3815989" cy="508299"/>
            <a:chOff x="640675" y="4700667"/>
            <a:chExt cx="3815989" cy="648207"/>
          </a:xfrm>
        </p:grpSpPr>
        <p:sp>
          <p:nvSpPr>
            <p:cNvPr id="12" name="Rectangle 11">
              <a:extLst>
                <a:ext uri="{FF2B5EF4-FFF2-40B4-BE49-F238E27FC236}">
                  <a16:creationId xmlns:a16="http://schemas.microsoft.com/office/drawing/2014/main" id="{88EAF2CF-AD9B-1729-A9F7-EF0C45285C50}"/>
                </a:ext>
              </a:extLst>
            </p:cNvPr>
            <p:cNvSpPr/>
            <p:nvPr/>
          </p:nvSpPr>
          <p:spPr>
            <a:xfrm>
              <a:off x="793837" y="4831331"/>
              <a:ext cx="3662827" cy="517543"/>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400">
                  <a:solidFill>
                    <a:schemeClr val="accent2"/>
                  </a:solidFill>
                </a:rPr>
                <a:t>Primary progressive multiple sclerosis</a:t>
              </a:r>
              <a:r>
                <a:rPr lang="en-GB" sz="1400" baseline="30000">
                  <a:solidFill>
                    <a:schemeClr val="accent2"/>
                  </a:solidFill>
                </a:rPr>
                <a:t>10</a:t>
              </a:r>
              <a:endParaRPr lang="en-GB" sz="1400">
                <a:solidFill>
                  <a:schemeClr val="accent2"/>
                </a:solidFill>
              </a:endParaRPr>
            </a:p>
          </p:txBody>
        </p:sp>
        <p:sp>
          <p:nvSpPr>
            <p:cNvPr id="7" name="Rectangle 6">
              <a:extLst>
                <a:ext uri="{FF2B5EF4-FFF2-40B4-BE49-F238E27FC236}">
                  <a16:creationId xmlns:a16="http://schemas.microsoft.com/office/drawing/2014/main" id="{07DB987C-76FD-9A25-2233-5277B8A9177B}"/>
                </a:ext>
              </a:extLst>
            </p:cNvPr>
            <p:cNvSpPr/>
            <p:nvPr/>
          </p:nvSpPr>
          <p:spPr>
            <a:xfrm>
              <a:off x="640675" y="4700667"/>
              <a:ext cx="362088" cy="5137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solidFill>
                    <a:schemeClr val="bg1"/>
                  </a:solidFill>
                </a:rPr>
                <a:t>2</a:t>
              </a:r>
              <a:endParaRPr lang="en-GB">
                <a:solidFill>
                  <a:schemeClr val="bg1"/>
                </a:solidFill>
              </a:endParaRPr>
            </a:p>
          </p:txBody>
        </p:sp>
      </p:grpSp>
      <p:grpSp>
        <p:nvGrpSpPr>
          <p:cNvPr id="17" name="Group 16">
            <a:extLst>
              <a:ext uri="{FF2B5EF4-FFF2-40B4-BE49-F238E27FC236}">
                <a16:creationId xmlns:a16="http://schemas.microsoft.com/office/drawing/2014/main" id="{1E0C5098-A231-71C4-B14F-6C35FC7833FE}"/>
              </a:ext>
            </a:extLst>
          </p:cNvPr>
          <p:cNvGrpSpPr/>
          <p:nvPr/>
        </p:nvGrpSpPr>
        <p:grpSpPr>
          <a:xfrm>
            <a:off x="4309669" y="3430128"/>
            <a:ext cx="3993103" cy="546836"/>
            <a:chOff x="4752669" y="3746291"/>
            <a:chExt cx="3993103" cy="697351"/>
          </a:xfrm>
        </p:grpSpPr>
        <p:sp>
          <p:nvSpPr>
            <p:cNvPr id="13" name="Rectangle 12">
              <a:extLst>
                <a:ext uri="{FF2B5EF4-FFF2-40B4-BE49-F238E27FC236}">
                  <a16:creationId xmlns:a16="http://schemas.microsoft.com/office/drawing/2014/main" id="{C9F21BA5-5FEB-0882-1EA5-284251F30763}"/>
                </a:ext>
              </a:extLst>
            </p:cNvPr>
            <p:cNvSpPr/>
            <p:nvPr/>
          </p:nvSpPr>
          <p:spPr>
            <a:xfrm>
              <a:off x="4904932" y="3873415"/>
              <a:ext cx="3840840" cy="570227"/>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400">
                  <a:solidFill>
                    <a:schemeClr val="accent2"/>
                  </a:solidFill>
                </a:rPr>
                <a:t>Relapsing-remitting multiple sclerosis</a:t>
              </a:r>
              <a:r>
                <a:rPr lang="en-GB" sz="1400" baseline="30000">
                  <a:solidFill>
                    <a:schemeClr val="accent2"/>
                  </a:solidFill>
                </a:rPr>
                <a:t>11</a:t>
              </a:r>
              <a:endParaRPr lang="en-GB" sz="1400">
                <a:solidFill>
                  <a:schemeClr val="accent2"/>
                </a:solidFill>
              </a:endParaRPr>
            </a:p>
          </p:txBody>
        </p:sp>
        <p:sp>
          <p:nvSpPr>
            <p:cNvPr id="9" name="Rectangle 8">
              <a:extLst>
                <a:ext uri="{FF2B5EF4-FFF2-40B4-BE49-F238E27FC236}">
                  <a16:creationId xmlns:a16="http://schemas.microsoft.com/office/drawing/2014/main" id="{0F495D7A-6F42-DCDF-27A4-38970FC16623}"/>
                </a:ext>
              </a:extLst>
            </p:cNvPr>
            <p:cNvSpPr/>
            <p:nvPr/>
          </p:nvSpPr>
          <p:spPr>
            <a:xfrm>
              <a:off x="4752669" y="3746291"/>
              <a:ext cx="368323" cy="51026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solidFill>
                    <a:schemeClr val="bg1"/>
                  </a:solidFill>
                </a:rPr>
                <a:t>3</a:t>
              </a:r>
              <a:endParaRPr lang="en-GB">
                <a:solidFill>
                  <a:schemeClr val="bg1"/>
                </a:solidFill>
              </a:endParaRPr>
            </a:p>
          </p:txBody>
        </p:sp>
      </p:grpSp>
      <p:grpSp>
        <p:nvGrpSpPr>
          <p:cNvPr id="18" name="Group 17">
            <a:extLst>
              <a:ext uri="{FF2B5EF4-FFF2-40B4-BE49-F238E27FC236}">
                <a16:creationId xmlns:a16="http://schemas.microsoft.com/office/drawing/2014/main" id="{7F7FEAB8-E115-713A-B620-6B5FCDE633A6}"/>
              </a:ext>
            </a:extLst>
          </p:cNvPr>
          <p:cNvGrpSpPr/>
          <p:nvPr/>
        </p:nvGrpSpPr>
        <p:grpSpPr>
          <a:xfrm>
            <a:off x="4309669" y="4127902"/>
            <a:ext cx="3991897" cy="494154"/>
            <a:chOff x="4752669" y="4704141"/>
            <a:chExt cx="3991897" cy="630170"/>
          </a:xfrm>
        </p:grpSpPr>
        <p:sp>
          <p:nvSpPr>
            <p:cNvPr id="14" name="Rectangle 13">
              <a:extLst>
                <a:ext uri="{FF2B5EF4-FFF2-40B4-BE49-F238E27FC236}">
                  <a16:creationId xmlns:a16="http://schemas.microsoft.com/office/drawing/2014/main" id="{49CD3789-523D-F197-6FA7-2D0284D183DF}"/>
                </a:ext>
              </a:extLst>
            </p:cNvPr>
            <p:cNvSpPr/>
            <p:nvPr/>
          </p:nvSpPr>
          <p:spPr>
            <a:xfrm>
              <a:off x="4936831" y="4824049"/>
              <a:ext cx="3807735" cy="510262"/>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lstStyle/>
            <a:p>
              <a:pPr algn="ctr"/>
              <a:r>
                <a:rPr lang="en-GB" sz="1400">
                  <a:solidFill>
                    <a:schemeClr val="accent2"/>
                  </a:solidFill>
                </a:rPr>
                <a:t>Secondary progressive multiple sclerosis</a:t>
              </a:r>
              <a:r>
                <a:rPr lang="en-GB" sz="1400" baseline="30000">
                  <a:solidFill>
                    <a:schemeClr val="accent2"/>
                  </a:solidFill>
                </a:rPr>
                <a:t>12</a:t>
              </a:r>
              <a:endParaRPr lang="en-GB" sz="1400">
                <a:solidFill>
                  <a:schemeClr val="accent2"/>
                </a:solidFill>
              </a:endParaRPr>
            </a:p>
          </p:txBody>
        </p:sp>
        <p:sp>
          <p:nvSpPr>
            <p:cNvPr id="10" name="Rectangle 9">
              <a:extLst>
                <a:ext uri="{FF2B5EF4-FFF2-40B4-BE49-F238E27FC236}">
                  <a16:creationId xmlns:a16="http://schemas.microsoft.com/office/drawing/2014/main" id="{7F6E6A77-E1E0-9BCC-1A3D-3B6675AD9F07}"/>
                </a:ext>
              </a:extLst>
            </p:cNvPr>
            <p:cNvSpPr/>
            <p:nvPr/>
          </p:nvSpPr>
          <p:spPr>
            <a:xfrm>
              <a:off x="4752669" y="4704141"/>
              <a:ext cx="368323" cy="51026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solidFill>
                    <a:schemeClr val="bg1"/>
                  </a:solidFill>
                </a:rPr>
                <a:t>4</a:t>
              </a:r>
              <a:endParaRPr lang="en-GB">
                <a:solidFill>
                  <a:schemeClr val="bg1"/>
                </a:solidFill>
              </a:endParaRPr>
            </a:p>
          </p:txBody>
        </p:sp>
      </p:grpSp>
      <p:sp>
        <p:nvSpPr>
          <p:cNvPr id="40" name="Footer Placeholder 39">
            <a:extLst>
              <a:ext uri="{FF2B5EF4-FFF2-40B4-BE49-F238E27FC236}">
                <a16:creationId xmlns:a16="http://schemas.microsoft.com/office/drawing/2014/main" id="{0A4B210B-2383-7C71-15FE-5E4CB5D609E7}"/>
              </a:ext>
            </a:extLst>
          </p:cNvPr>
          <p:cNvSpPr>
            <a:spLocks noGrp="1"/>
          </p:cNvSpPr>
          <p:nvPr>
            <p:ph type="ftr" sz="quarter" idx="11"/>
          </p:nvPr>
        </p:nvSpPr>
        <p:spPr/>
        <p:txBody>
          <a:bodyPr/>
          <a:lstStyle/>
          <a:p>
            <a:r>
              <a:rPr lang="en-GB"/>
              <a:t>Educational use only</a:t>
            </a:r>
          </a:p>
        </p:txBody>
      </p:sp>
      <p:sp>
        <p:nvSpPr>
          <p:cNvPr id="41" name="Slide Number Placeholder 40">
            <a:extLst>
              <a:ext uri="{FF2B5EF4-FFF2-40B4-BE49-F238E27FC236}">
                <a16:creationId xmlns:a16="http://schemas.microsoft.com/office/drawing/2014/main" id="{1878091B-F4FC-3519-3991-7255804910A4}"/>
              </a:ext>
            </a:extLst>
          </p:cNvPr>
          <p:cNvSpPr>
            <a:spLocks noGrp="1"/>
          </p:cNvSpPr>
          <p:nvPr>
            <p:ph type="sldNum" sz="quarter" idx="12"/>
          </p:nvPr>
        </p:nvSpPr>
        <p:spPr/>
        <p:txBody>
          <a:bodyPr/>
          <a:lstStyle/>
          <a:p>
            <a:fld id="{A31C51CB-94C2-40E2-B070-08CEE3D6A386}" type="slidenum">
              <a:rPr lang="en-GB" smtClean="0"/>
              <a:t>29</a:t>
            </a:fld>
            <a:endParaRPr lang="en-GB"/>
          </a:p>
        </p:txBody>
      </p:sp>
      <p:sp>
        <p:nvSpPr>
          <p:cNvPr id="22" name="TextBox 21">
            <a:extLst>
              <a:ext uri="{FF2B5EF4-FFF2-40B4-BE49-F238E27FC236}">
                <a16:creationId xmlns:a16="http://schemas.microsoft.com/office/drawing/2014/main" id="{724125AD-39DC-3DE5-2F08-E518297E7451}"/>
              </a:ext>
            </a:extLst>
          </p:cNvPr>
          <p:cNvSpPr txBox="1"/>
          <p:nvPr/>
        </p:nvSpPr>
        <p:spPr>
          <a:xfrm>
            <a:off x="324001" y="1440930"/>
            <a:ext cx="7977566" cy="1364990"/>
          </a:xfrm>
          <a:prstGeom prst="rect">
            <a:avLst/>
          </a:prstGeom>
          <a:solidFill>
            <a:schemeClr val="bg1"/>
          </a:solidFill>
          <a:ln>
            <a:noFill/>
          </a:ln>
        </p:spPr>
        <p:txBody>
          <a:bodyPr wrap="square" lIns="216000" tIns="0" rIns="180000" anchor="ctr">
            <a:noAutofit/>
          </a:bodyPr>
          <a:lstStyle/>
          <a:p>
            <a:pPr marL="3476625" marR="0" lvl="0" algn="l" defTabSz="914400" rtl="0" eaLnBrk="1" fontAlgn="auto" latinLnBrk="0" hangingPunct="1">
              <a:lnSpc>
                <a:spcPct val="100000"/>
              </a:lnSpc>
              <a:spcBef>
                <a:spcPts val="0"/>
              </a:spcBef>
              <a:spcAft>
                <a:spcPts val="0"/>
              </a:spcAft>
              <a:buClrTx/>
              <a:buSzTx/>
              <a:buFontTx/>
              <a:buNone/>
              <a:defRPr/>
            </a:pPr>
            <a:r>
              <a:rPr kumimoji="0" lang="en-US" sz="1400" b="0" i="0" u="none" strike="noStrike" kern="1200" cap="none" spc="0" normalizeH="0" baseline="0" noProof="0">
                <a:ln>
                  <a:noFill/>
                </a:ln>
                <a:solidFill>
                  <a:srgbClr val="1C59B5"/>
                </a:solidFill>
                <a:effectLst/>
                <a:uLnTx/>
                <a:uFillTx/>
                <a:latin typeface="Arial" panose="020B0604020202020204"/>
                <a:ea typeface="+mn-ea"/>
                <a:cs typeface="+mn-cs"/>
              </a:rPr>
              <a:t>The pathogenesis of MS is immunologic: Lymphocytes incorrectly recognize the myelin that surrounds neurons as foreign and attack it, resulting in degenerative changes and disability</a:t>
            </a:r>
            <a:r>
              <a:rPr kumimoji="0" lang="en-US" sz="1400" b="0" i="0" u="none" strike="noStrike" kern="1200" cap="none" spc="0" normalizeH="0" baseline="30000" noProof="0">
                <a:ln>
                  <a:noFill/>
                </a:ln>
                <a:solidFill>
                  <a:srgbClr val="1C59B5"/>
                </a:solidFill>
                <a:effectLst/>
                <a:uLnTx/>
                <a:uFillTx/>
                <a:latin typeface="Arial" panose="020B0604020202020204"/>
                <a:ea typeface="+mn-ea"/>
                <a:cs typeface="+mn-cs"/>
              </a:rPr>
              <a:t>5-8</a:t>
            </a:r>
            <a:r>
              <a:rPr kumimoji="0" lang="en-US" sz="1400" b="0" i="0" u="none" strike="noStrike" kern="1200" cap="none" spc="0" normalizeH="0" baseline="0" noProof="0">
                <a:ln>
                  <a:noFill/>
                </a:ln>
                <a:solidFill>
                  <a:srgbClr val="1C59B5"/>
                </a:solidFill>
                <a:effectLst/>
                <a:uLnTx/>
                <a:uFillTx/>
                <a:latin typeface="Arial" panose="020B0604020202020204"/>
                <a:ea typeface="+mn-ea"/>
                <a:cs typeface="+mn-cs"/>
              </a:rPr>
              <a:t> </a:t>
            </a:r>
          </a:p>
        </p:txBody>
      </p:sp>
      <p:pic>
        <p:nvPicPr>
          <p:cNvPr id="23" name="Graphic 22">
            <a:extLst>
              <a:ext uri="{FF2B5EF4-FFF2-40B4-BE49-F238E27FC236}">
                <a16:creationId xmlns:a16="http://schemas.microsoft.com/office/drawing/2014/main" id="{FD054DC6-BED6-2E2F-3A0B-88A0ED7B228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721308" y="1617694"/>
            <a:ext cx="687455" cy="687455"/>
          </a:xfrm>
          <a:prstGeom prst="rect">
            <a:avLst/>
          </a:prstGeom>
        </p:spPr>
      </p:pic>
      <p:pic>
        <p:nvPicPr>
          <p:cNvPr id="27" name="Graphic 26">
            <a:extLst>
              <a:ext uri="{FF2B5EF4-FFF2-40B4-BE49-F238E27FC236}">
                <a16:creationId xmlns:a16="http://schemas.microsoft.com/office/drawing/2014/main" id="{B4855EA2-779F-D3B5-B2F1-A2C0126AED4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36914" y="1617694"/>
            <a:ext cx="687455" cy="687455"/>
          </a:xfrm>
          <a:prstGeom prst="rect">
            <a:avLst/>
          </a:prstGeom>
        </p:spPr>
      </p:pic>
      <p:sp>
        <p:nvSpPr>
          <p:cNvPr id="28" name="TextBox 27">
            <a:extLst>
              <a:ext uri="{FF2B5EF4-FFF2-40B4-BE49-F238E27FC236}">
                <a16:creationId xmlns:a16="http://schemas.microsoft.com/office/drawing/2014/main" id="{908E3CCF-A8EF-48B2-F039-1EABA2E95201}"/>
              </a:ext>
            </a:extLst>
          </p:cNvPr>
          <p:cNvSpPr txBox="1"/>
          <p:nvPr/>
        </p:nvSpPr>
        <p:spPr>
          <a:xfrm>
            <a:off x="560842" y="2393786"/>
            <a:ext cx="639599" cy="123111"/>
          </a:xfrm>
          <a:prstGeom prst="rect">
            <a:avLst/>
          </a:prstGeom>
          <a:noFill/>
        </p:spPr>
        <p:txBody>
          <a:bodyPr wrap="non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1C59B5"/>
                </a:solidFill>
                <a:effectLst/>
                <a:uLnTx/>
                <a:uFillTx/>
                <a:latin typeface="Arial" panose="020B0604020202020204"/>
                <a:ea typeface="+mn-ea"/>
                <a:cs typeface="+mn-cs"/>
              </a:rPr>
              <a:t>Inflammation</a:t>
            </a:r>
            <a:endParaRPr kumimoji="0" lang="en-GB" sz="800" b="1" i="0" u="none" strike="noStrike" kern="1200" cap="none" spc="0" normalizeH="0" baseline="0" noProof="0">
              <a:ln>
                <a:noFill/>
              </a:ln>
              <a:solidFill>
                <a:srgbClr val="001C4A"/>
              </a:solidFill>
              <a:effectLst/>
              <a:uLnTx/>
              <a:uFillTx/>
              <a:latin typeface="Arial" panose="020B0604020202020204"/>
              <a:ea typeface="+mn-ea"/>
              <a:cs typeface="+mn-cs"/>
            </a:endParaRPr>
          </a:p>
        </p:txBody>
      </p:sp>
      <p:sp>
        <p:nvSpPr>
          <p:cNvPr id="29" name="TextBox 28">
            <a:extLst>
              <a:ext uri="{FF2B5EF4-FFF2-40B4-BE49-F238E27FC236}">
                <a16:creationId xmlns:a16="http://schemas.microsoft.com/office/drawing/2014/main" id="{F9091581-00DE-F8F3-6E5A-D712A5DF3963}"/>
              </a:ext>
            </a:extLst>
          </p:cNvPr>
          <p:cNvSpPr txBox="1"/>
          <p:nvPr/>
        </p:nvSpPr>
        <p:spPr>
          <a:xfrm>
            <a:off x="1594303" y="2393786"/>
            <a:ext cx="703719" cy="123111"/>
          </a:xfrm>
          <a:prstGeom prst="rect">
            <a:avLst/>
          </a:prstGeom>
          <a:noFill/>
        </p:spPr>
        <p:txBody>
          <a:bodyPr wrap="non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1C59B5"/>
                </a:solidFill>
                <a:effectLst/>
                <a:uLnTx/>
                <a:uFillTx/>
                <a:latin typeface="Arial" panose="020B0604020202020204"/>
                <a:ea typeface="+mn-ea"/>
                <a:cs typeface="+mn-cs"/>
              </a:rPr>
              <a:t>Demyelination</a:t>
            </a:r>
            <a:endParaRPr kumimoji="0" lang="en-GB" sz="800" b="1" i="0" u="none" strike="noStrike" kern="1200" cap="none" spc="0" normalizeH="0" baseline="0" noProof="0">
              <a:ln>
                <a:noFill/>
              </a:ln>
              <a:solidFill>
                <a:srgbClr val="001C4A"/>
              </a:solidFill>
              <a:effectLst/>
              <a:uLnTx/>
              <a:uFillTx/>
              <a:latin typeface="Arial" panose="020B0604020202020204"/>
              <a:ea typeface="+mn-ea"/>
              <a:cs typeface="+mn-cs"/>
            </a:endParaRPr>
          </a:p>
        </p:txBody>
      </p:sp>
      <p:sp>
        <p:nvSpPr>
          <p:cNvPr id="30" name="TextBox 29">
            <a:extLst>
              <a:ext uri="{FF2B5EF4-FFF2-40B4-BE49-F238E27FC236}">
                <a16:creationId xmlns:a16="http://schemas.microsoft.com/office/drawing/2014/main" id="{F71420FA-4601-DF07-9A16-53042470F135}"/>
              </a:ext>
            </a:extLst>
          </p:cNvPr>
          <p:cNvSpPr txBox="1"/>
          <p:nvPr/>
        </p:nvSpPr>
        <p:spPr>
          <a:xfrm>
            <a:off x="2619458" y="2393786"/>
            <a:ext cx="891154" cy="246221"/>
          </a:xfrm>
          <a:prstGeom prst="rect">
            <a:avLst/>
          </a:prstGeom>
          <a:noFill/>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1C59B5"/>
                </a:solidFill>
                <a:effectLst/>
                <a:uLnTx/>
                <a:uFillTx/>
                <a:latin typeface="Arial" panose="020B0604020202020204"/>
                <a:ea typeface="+mn-ea"/>
                <a:cs typeface="+mn-cs"/>
              </a:rPr>
              <a:t>Degenerative changes</a:t>
            </a:r>
            <a:endParaRPr kumimoji="0" lang="en-GB" sz="800" b="1" i="0" u="none" strike="noStrike" kern="1200" cap="none" spc="0" normalizeH="0" baseline="0" noProof="0">
              <a:ln>
                <a:noFill/>
              </a:ln>
              <a:solidFill>
                <a:srgbClr val="001C4A"/>
              </a:solidFill>
              <a:effectLst/>
              <a:uLnTx/>
              <a:uFillTx/>
              <a:latin typeface="Arial" panose="020B0604020202020204"/>
              <a:ea typeface="+mn-ea"/>
              <a:cs typeface="+mn-cs"/>
            </a:endParaRPr>
          </a:p>
        </p:txBody>
      </p:sp>
      <p:pic>
        <p:nvPicPr>
          <p:cNvPr id="31" name="Graphic 30">
            <a:extLst>
              <a:ext uri="{FF2B5EF4-FFF2-40B4-BE49-F238E27FC236}">
                <a16:creationId xmlns:a16="http://schemas.microsoft.com/office/drawing/2014/main" id="{4021AC27-CCB0-1C14-5C19-4C5D1CC260A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586162" y="1601421"/>
            <a:ext cx="720000" cy="720000"/>
          </a:xfrm>
          <a:prstGeom prst="rect">
            <a:avLst/>
          </a:prstGeom>
        </p:spPr>
      </p:pic>
      <p:sp>
        <p:nvSpPr>
          <p:cNvPr id="3" name="Content Placeholder 24">
            <a:extLst>
              <a:ext uri="{FF2B5EF4-FFF2-40B4-BE49-F238E27FC236}">
                <a16:creationId xmlns:a16="http://schemas.microsoft.com/office/drawing/2014/main" id="{8EF3581D-240B-9639-2578-96B75EE41C9B}"/>
              </a:ext>
            </a:extLst>
          </p:cNvPr>
          <p:cNvSpPr txBox="1">
            <a:spLocks/>
          </p:cNvSpPr>
          <p:nvPr/>
        </p:nvSpPr>
        <p:spPr>
          <a:xfrm>
            <a:off x="323999" y="4966899"/>
            <a:ext cx="7559612" cy="869982"/>
          </a:xfrm>
          <a:prstGeom prst="rect">
            <a:avLst/>
          </a:prstGeom>
        </p:spPr>
        <p:txBody>
          <a:bodyPr vert="horz" wrap="square" lIns="0" tIns="0" rIns="0" bIns="0" rtlCol="0" anchor="t" anchorCtr="0">
            <a:spAutoFit/>
          </a:bodyPr>
          <a:lstStyle>
            <a:lvl1pPr marL="0" indent="0" algn="l" defTabSz="914400" rtl="0" eaLnBrk="1" latinLnBrk="0" hangingPunct="1">
              <a:lnSpc>
                <a:spcPct val="95000"/>
              </a:lnSpc>
              <a:spcBef>
                <a:spcPts val="800"/>
              </a:spcBef>
              <a:buFont typeface="Arial" panose="020B0604020202020204" pitchFamily="34" charset="0"/>
              <a:buNone/>
              <a:defRPr sz="1400" kern="1200">
                <a:solidFill>
                  <a:schemeClr val="accent2"/>
                </a:solidFill>
                <a:latin typeface="+mn-lt"/>
                <a:ea typeface="+mn-ea"/>
                <a:cs typeface="+mn-cs"/>
              </a:defRPr>
            </a:lvl1pPr>
            <a:lvl2pPr marL="144000" indent="-144000" algn="l" defTabSz="914400" rtl="0" eaLnBrk="1" latinLnBrk="0" hangingPunct="1">
              <a:lnSpc>
                <a:spcPct val="95000"/>
              </a:lnSpc>
              <a:spcBef>
                <a:spcPts val="400"/>
              </a:spcBef>
              <a:buFont typeface="Arial" panose="020B0604020202020204" pitchFamily="34" charset="0"/>
              <a:buChar char="•"/>
              <a:defRPr sz="1400" kern="1200">
                <a:solidFill>
                  <a:schemeClr val="accent2"/>
                </a:solidFill>
                <a:latin typeface="+mn-lt"/>
                <a:ea typeface="+mn-ea"/>
                <a:cs typeface="+mn-cs"/>
              </a:defRPr>
            </a:lvl2pPr>
            <a:lvl3pPr marL="306000" indent="-144463" algn="l" defTabSz="914400" rtl="0" eaLnBrk="1" latinLnBrk="0" hangingPunct="1">
              <a:lnSpc>
                <a:spcPct val="95000"/>
              </a:lnSpc>
              <a:spcBef>
                <a:spcPts val="400"/>
              </a:spcBef>
              <a:buClrTx/>
              <a:buFont typeface="Arial" panose="020B0604020202020204" pitchFamily="34" charset="0"/>
              <a:buChar char="–"/>
              <a:tabLst/>
              <a:defRPr sz="1400" kern="1200">
                <a:solidFill>
                  <a:schemeClr val="accent2"/>
                </a:solidFill>
                <a:latin typeface="+mn-lt"/>
                <a:ea typeface="+mn-ea"/>
                <a:cs typeface="+mn-cs"/>
              </a:defRPr>
            </a:lvl3pPr>
            <a:lvl4pPr marL="446088" indent="-144463" algn="l" defTabSz="914400" rtl="0" eaLnBrk="1" latinLnBrk="0" hangingPunct="1">
              <a:lnSpc>
                <a:spcPct val="95000"/>
              </a:lnSpc>
              <a:spcBef>
                <a:spcPts val="400"/>
              </a:spcBef>
              <a:buClrTx/>
              <a:buFont typeface="Arial" panose="020B0604020202020204" pitchFamily="34" charset="0"/>
              <a:buChar char="–"/>
              <a:tabLst/>
              <a:defRPr sz="1400" kern="1200">
                <a:solidFill>
                  <a:schemeClr val="accent2"/>
                </a:solidFill>
                <a:latin typeface="+mn-lt"/>
                <a:ea typeface="+mn-ea"/>
                <a:cs typeface="+mn-cs"/>
              </a:defRPr>
            </a:lvl4pPr>
            <a:lvl5pPr marL="581025" indent="-144463" algn="l" defTabSz="914400" rtl="0" eaLnBrk="1" latinLnBrk="0" hangingPunct="1">
              <a:lnSpc>
                <a:spcPct val="95000"/>
              </a:lnSpc>
              <a:spcBef>
                <a:spcPts val="400"/>
              </a:spcBef>
              <a:buClrTx/>
              <a:buFont typeface="Arial" panose="020B0604020202020204" pitchFamily="34" charset="0"/>
              <a:buChar char="–"/>
              <a:tabLst/>
              <a:defRPr sz="1400" kern="120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GB"/>
              <a:t>The onset of symptoms and unpredictability of the disease course may cause significant anxiety, distress, anger, and frustration</a:t>
            </a:r>
            <a:r>
              <a:rPr lang="en-GB" baseline="30000"/>
              <a:t>13</a:t>
            </a:r>
          </a:p>
          <a:p>
            <a:pPr lvl="2"/>
            <a:r>
              <a:rPr lang="en-GB"/>
              <a:t>Patients may worry about themselves and/or their families, be concerned about disability, or face unemployment</a:t>
            </a:r>
            <a:r>
              <a:rPr lang="en-GB" baseline="30000"/>
              <a:t>10</a:t>
            </a:r>
            <a:endParaRPr lang="en-GB"/>
          </a:p>
        </p:txBody>
      </p:sp>
      <p:sp>
        <p:nvSpPr>
          <p:cNvPr id="4" name="Content Placeholder 24">
            <a:extLst>
              <a:ext uri="{FF2B5EF4-FFF2-40B4-BE49-F238E27FC236}">
                <a16:creationId xmlns:a16="http://schemas.microsoft.com/office/drawing/2014/main" id="{30D4224C-769A-2363-DAC4-92BD18F48866}"/>
              </a:ext>
            </a:extLst>
          </p:cNvPr>
          <p:cNvSpPr txBox="1">
            <a:spLocks/>
          </p:cNvSpPr>
          <p:nvPr/>
        </p:nvSpPr>
        <p:spPr>
          <a:xfrm>
            <a:off x="323999" y="3047653"/>
            <a:ext cx="11545200" cy="204671"/>
          </a:xfrm>
          <a:prstGeom prst="rect">
            <a:avLst/>
          </a:prstGeom>
        </p:spPr>
        <p:txBody>
          <a:bodyPr vert="horz" lIns="0" tIns="0" rIns="0" bIns="0" rtlCol="0" anchor="t" anchorCtr="0">
            <a:spAutoFit/>
          </a:bodyPr>
          <a:lstStyle>
            <a:lvl1pPr marL="0" indent="0" algn="l" defTabSz="914400" rtl="0" eaLnBrk="1" latinLnBrk="0" hangingPunct="1">
              <a:lnSpc>
                <a:spcPct val="95000"/>
              </a:lnSpc>
              <a:spcBef>
                <a:spcPts val="800"/>
              </a:spcBef>
              <a:buFont typeface="Arial" panose="020B0604020202020204" pitchFamily="34" charset="0"/>
              <a:buNone/>
              <a:defRPr sz="1400" kern="1200">
                <a:solidFill>
                  <a:schemeClr val="accent2"/>
                </a:solidFill>
                <a:latin typeface="+mn-lt"/>
                <a:ea typeface="+mn-ea"/>
                <a:cs typeface="+mn-cs"/>
              </a:defRPr>
            </a:lvl1pPr>
            <a:lvl2pPr marL="144000" indent="-144000" algn="l" defTabSz="914400" rtl="0" eaLnBrk="1" latinLnBrk="0" hangingPunct="1">
              <a:lnSpc>
                <a:spcPct val="95000"/>
              </a:lnSpc>
              <a:spcBef>
                <a:spcPts val="400"/>
              </a:spcBef>
              <a:buFont typeface="Arial" panose="020B0604020202020204" pitchFamily="34" charset="0"/>
              <a:buChar char="•"/>
              <a:defRPr sz="1400" kern="1200">
                <a:solidFill>
                  <a:schemeClr val="accent2"/>
                </a:solidFill>
                <a:latin typeface="+mn-lt"/>
                <a:ea typeface="+mn-ea"/>
                <a:cs typeface="+mn-cs"/>
              </a:defRPr>
            </a:lvl2pPr>
            <a:lvl3pPr marL="306000" indent="-144463" algn="l" defTabSz="914400" rtl="0" eaLnBrk="1" latinLnBrk="0" hangingPunct="1">
              <a:lnSpc>
                <a:spcPct val="95000"/>
              </a:lnSpc>
              <a:spcBef>
                <a:spcPts val="400"/>
              </a:spcBef>
              <a:buClrTx/>
              <a:buFont typeface="Arial" panose="020B0604020202020204" pitchFamily="34" charset="0"/>
              <a:buChar char="–"/>
              <a:tabLst/>
              <a:defRPr sz="1400" kern="1200">
                <a:solidFill>
                  <a:schemeClr val="accent2"/>
                </a:solidFill>
                <a:latin typeface="+mn-lt"/>
                <a:ea typeface="+mn-ea"/>
                <a:cs typeface="+mn-cs"/>
              </a:defRPr>
            </a:lvl3pPr>
            <a:lvl4pPr marL="446088" indent="-144463" algn="l" defTabSz="914400" rtl="0" eaLnBrk="1" latinLnBrk="0" hangingPunct="1">
              <a:lnSpc>
                <a:spcPct val="95000"/>
              </a:lnSpc>
              <a:spcBef>
                <a:spcPts val="400"/>
              </a:spcBef>
              <a:buClrTx/>
              <a:buFont typeface="Arial" panose="020B0604020202020204" pitchFamily="34" charset="0"/>
              <a:buChar char="–"/>
              <a:tabLst/>
              <a:defRPr sz="1400" kern="1200">
                <a:solidFill>
                  <a:schemeClr val="accent2"/>
                </a:solidFill>
                <a:latin typeface="+mn-lt"/>
                <a:ea typeface="+mn-ea"/>
                <a:cs typeface="+mn-cs"/>
              </a:defRPr>
            </a:lvl4pPr>
            <a:lvl5pPr marL="581025" indent="-144463" algn="l" defTabSz="914400" rtl="0" eaLnBrk="1" latinLnBrk="0" hangingPunct="1">
              <a:lnSpc>
                <a:spcPct val="95000"/>
              </a:lnSpc>
              <a:spcBef>
                <a:spcPts val="400"/>
              </a:spcBef>
              <a:buClrTx/>
              <a:buFont typeface="Arial" panose="020B0604020202020204" pitchFamily="34" charset="0"/>
              <a:buChar char="–"/>
              <a:tabLst/>
              <a:defRPr sz="1400" kern="120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a:t>MS can be broadly classified into four phenotypes:​</a:t>
            </a:r>
          </a:p>
        </p:txBody>
      </p:sp>
    </p:spTree>
    <p:extLst>
      <p:ext uri="{BB962C8B-B14F-4D97-AF65-F5344CB8AC3E}">
        <p14:creationId xmlns:p14="http://schemas.microsoft.com/office/powerpoint/2010/main" val="41213605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CE434-F51F-6717-C6BB-434348796B4B}"/>
              </a:ext>
            </a:extLst>
          </p:cNvPr>
          <p:cNvSpPr>
            <a:spLocks noGrp="1"/>
          </p:cNvSpPr>
          <p:nvPr>
            <p:ph type="title"/>
          </p:nvPr>
        </p:nvSpPr>
        <p:spPr/>
        <p:txBody>
          <a:bodyPr>
            <a:normAutofit/>
          </a:bodyPr>
          <a:lstStyle/>
          <a:p>
            <a:r>
              <a:rPr lang="en-GB"/>
              <a:t>Learning objectives</a:t>
            </a:r>
            <a:endParaRPr lang="en-US"/>
          </a:p>
        </p:txBody>
      </p:sp>
      <p:sp>
        <p:nvSpPr>
          <p:cNvPr id="17" name="Content Placeholder 16">
            <a:extLst>
              <a:ext uri="{FF2B5EF4-FFF2-40B4-BE49-F238E27FC236}">
                <a16:creationId xmlns:a16="http://schemas.microsoft.com/office/drawing/2014/main" id="{E6028836-3495-042A-0A43-242954F64964}"/>
              </a:ext>
            </a:extLst>
          </p:cNvPr>
          <p:cNvSpPr>
            <a:spLocks noGrp="1"/>
          </p:cNvSpPr>
          <p:nvPr>
            <p:ph idx="1"/>
          </p:nvPr>
        </p:nvSpPr>
        <p:spPr>
          <a:xfrm>
            <a:off x="6667500" y="851770"/>
            <a:ext cx="3768271" cy="5147394"/>
          </a:xfrm>
        </p:spPr>
        <p:txBody>
          <a:bodyPr/>
          <a:lstStyle/>
          <a:p>
            <a:pPr marL="0" indent="0"/>
            <a:r>
              <a:rPr lang="en-GB"/>
              <a:t>On completion of this module, you should be able to:</a:t>
            </a:r>
          </a:p>
        </p:txBody>
      </p:sp>
      <p:grpSp>
        <p:nvGrpSpPr>
          <p:cNvPr id="3" name="Group 2">
            <a:extLst>
              <a:ext uri="{FF2B5EF4-FFF2-40B4-BE49-F238E27FC236}">
                <a16:creationId xmlns:a16="http://schemas.microsoft.com/office/drawing/2014/main" id="{075FDAA0-40B2-24B9-B513-A4AA31A01949}"/>
              </a:ext>
            </a:extLst>
          </p:cNvPr>
          <p:cNvGrpSpPr/>
          <p:nvPr/>
        </p:nvGrpSpPr>
        <p:grpSpPr>
          <a:xfrm>
            <a:off x="6667500" y="1784334"/>
            <a:ext cx="4682671" cy="4319793"/>
            <a:chOff x="6667500" y="1827877"/>
            <a:chExt cx="4932622" cy="2934844"/>
          </a:xfrm>
        </p:grpSpPr>
        <p:sp>
          <p:nvSpPr>
            <p:cNvPr id="7" name="TextBox 6">
              <a:extLst>
                <a:ext uri="{FF2B5EF4-FFF2-40B4-BE49-F238E27FC236}">
                  <a16:creationId xmlns:a16="http://schemas.microsoft.com/office/drawing/2014/main" id="{F0E0D8E2-2C48-8888-0D7D-0739AF5B8EDA}"/>
                </a:ext>
              </a:extLst>
            </p:cNvPr>
            <p:cNvSpPr txBox="1"/>
            <p:nvPr/>
          </p:nvSpPr>
          <p:spPr>
            <a:xfrm>
              <a:off x="6667500" y="1827877"/>
              <a:ext cx="4932622" cy="905256"/>
            </a:xfrm>
            <a:prstGeom prst="rect">
              <a:avLst/>
            </a:prstGeom>
            <a:solidFill>
              <a:schemeClr val="accent4"/>
            </a:solidFill>
            <a:ln>
              <a:noFill/>
              <a:prstDash val="dash"/>
            </a:ln>
          </p:spPr>
          <p:txBody>
            <a:bodyPr wrap="square" lIns="144000" anchor="ctr">
              <a:noAutofit/>
            </a:bodyPr>
            <a:lstStyle/>
            <a:p>
              <a:r>
                <a:rPr lang="en-US" sz="1600">
                  <a:solidFill>
                    <a:schemeClr val="accent1"/>
                  </a:solidFill>
                </a:rPr>
                <a:t>Understand the current treatment strategies for MS, focusing on high-efficacy disease modifying therapy (DMT) and the impact of treatment on disease progression</a:t>
              </a:r>
            </a:p>
          </p:txBody>
        </p:sp>
        <p:sp>
          <p:nvSpPr>
            <p:cNvPr id="8" name="TextBox 7">
              <a:extLst>
                <a:ext uri="{FF2B5EF4-FFF2-40B4-BE49-F238E27FC236}">
                  <a16:creationId xmlns:a16="http://schemas.microsoft.com/office/drawing/2014/main" id="{C08AED3C-D106-E6F5-CEF3-FD9598E59593}"/>
                </a:ext>
              </a:extLst>
            </p:cNvPr>
            <p:cNvSpPr txBox="1"/>
            <p:nvPr/>
          </p:nvSpPr>
          <p:spPr>
            <a:xfrm>
              <a:off x="6667500" y="2842671"/>
              <a:ext cx="4932622" cy="905256"/>
            </a:xfrm>
            <a:prstGeom prst="rect">
              <a:avLst/>
            </a:prstGeom>
            <a:solidFill>
              <a:schemeClr val="accent4"/>
            </a:solidFill>
            <a:ln>
              <a:noFill/>
              <a:prstDash val="dash"/>
            </a:ln>
          </p:spPr>
          <p:txBody>
            <a:bodyPr wrap="square" lIns="144000" anchor="ctr">
              <a:noAutofit/>
            </a:bodyPr>
            <a:lstStyle/>
            <a:p>
              <a:r>
                <a:rPr lang="en-US" sz="1600">
                  <a:solidFill>
                    <a:schemeClr val="accent1"/>
                  </a:solidFill>
                </a:rPr>
                <a:t>Identify modifiable unmet needs relating to treatment access in the current MS treatment landscape</a:t>
              </a:r>
              <a:endParaRPr lang="en-GB" sz="1600">
                <a:solidFill>
                  <a:schemeClr val="accent1"/>
                </a:solidFill>
              </a:endParaRPr>
            </a:p>
          </p:txBody>
        </p:sp>
        <p:sp>
          <p:nvSpPr>
            <p:cNvPr id="9" name="TextBox 8">
              <a:extLst>
                <a:ext uri="{FF2B5EF4-FFF2-40B4-BE49-F238E27FC236}">
                  <a16:creationId xmlns:a16="http://schemas.microsoft.com/office/drawing/2014/main" id="{81818488-6609-AD28-1F5F-FA846CBE66FC}"/>
                </a:ext>
              </a:extLst>
            </p:cNvPr>
            <p:cNvSpPr txBox="1"/>
            <p:nvPr/>
          </p:nvSpPr>
          <p:spPr>
            <a:xfrm>
              <a:off x="6667500" y="3857465"/>
              <a:ext cx="4932622" cy="905256"/>
            </a:xfrm>
            <a:prstGeom prst="rect">
              <a:avLst/>
            </a:prstGeom>
            <a:solidFill>
              <a:schemeClr val="accent4"/>
            </a:solidFill>
            <a:ln>
              <a:noFill/>
              <a:prstDash val="dash"/>
            </a:ln>
          </p:spPr>
          <p:txBody>
            <a:bodyPr wrap="square" lIns="144000" anchor="ctr">
              <a:noAutofit/>
            </a:bodyPr>
            <a:lstStyle/>
            <a:p>
              <a:r>
                <a:rPr lang="en-US" sz="1600">
                  <a:solidFill>
                    <a:schemeClr val="accent1"/>
                  </a:solidFill>
                </a:rPr>
                <a:t>Explore how biosimilar medicines improve access to high-efficacy DMTs and reduce the economic burden of MS on healthcare systems</a:t>
              </a:r>
              <a:endParaRPr lang="en-GB" sz="1600">
                <a:solidFill>
                  <a:schemeClr val="accent1"/>
                </a:solidFill>
              </a:endParaRPr>
            </a:p>
          </p:txBody>
        </p:sp>
      </p:grpSp>
      <p:sp>
        <p:nvSpPr>
          <p:cNvPr id="6" name="Footer Placeholder 21">
            <a:extLst>
              <a:ext uri="{FF2B5EF4-FFF2-40B4-BE49-F238E27FC236}">
                <a16:creationId xmlns:a16="http://schemas.microsoft.com/office/drawing/2014/main" id="{08C5B7D8-54A2-4A07-43E4-BD6952B0978D}"/>
              </a:ext>
            </a:extLst>
          </p:cNvPr>
          <p:cNvSpPr txBox="1">
            <a:spLocks/>
          </p:cNvSpPr>
          <p:nvPr/>
        </p:nvSpPr>
        <p:spPr>
          <a:xfrm>
            <a:off x="560764" y="6436473"/>
            <a:ext cx="4114800" cy="180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800" b="1">
                <a:solidFill>
                  <a:schemeClr val="accent2"/>
                </a:solidFill>
              </a:rPr>
              <a:t>Educational use only</a:t>
            </a:r>
          </a:p>
        </p:txBody>
      </p:sp>
      <p:sp>
        <p:nvSpPr>
          <p:cNvPr id="10" name="Slide Number Placeholder 22">
            <a:extLst>
              <a:ext uri="{FF2B5EF4-FFF2-40B4-BE49-F238E27FC236}">
                <a16:creationId xmlns:a16="http://schemas.microsoft.com/office/drawing/2014/main" id="{3CBC88EF-2C2A-F381-1DCA-7F38343F93CE}"/>
              </a:ext>
            </a:extLst>
          </p:cNvPr>
          <p:cNvSpPr txBox="1">
            <a:spLocks/>
          </p:cNvSpPr>
          <p:nvPr/>
        </p:nvSpPr>
        <p:spPr>
          <a:xfrm>
            <a:off x="324001" y="6436473"/>
            <a:ext cx="198000" cy="180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1C51CB-94C2-40E2-B070-08CEE3D6A386}" type="slidenum">
              <a:rPr lang="en-GB" sz="800" b="1" smtClean="0">
                <a:solidFill>
                  <a:schemeClr val="accent2"/>
                </a:solidFill>
              </a:rPr>
              <a:pPr/>
              <a:t>3</a:t>
            </a:fld>
            <a:endParaRPr lang="en-GB" sz="800" b="1">
              <a:solidFill>
                <a:schemeClr val="accent2"/>
              </a:solidFill>
            </a:endParaRPr>
          </a:p>
        </p:txBody>
      </p:sp>
    </p:spTree>
    <p:extLst>
      <p:ext uri="{BB962C8B-B14F-4D97-AF65-F5344CB8AC3E}">
        <p14:creationId xmlns:p14="http://schemas.microsoft.com/office/powerpoint/2010/main" val="7513646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926ABB87-4039-E3B9-03CE-4910390F9F67}"/>
              </a:ext>
            </a:extLst>
          </p:cNvPr>
          <p:cNvSpPr>
            <a:spLocks noGrp="1"/>
          </p:cNvSpPr>
          <p:nvPr>
            <p:ph idx="1"/>
          </p:nvPr>
        </p:nvSpPr>
        <p:spPr>
          <a:xfrm>
            <a:off x="6181200" y="1340114"/>
            <a:ext cx="5688000" cy="4752000"/>
          </a:xfrm>
        </p:spPr>
        <p:txBody>
          <a:bodyPr vert="horz" lIns="0" tIns="0" rIns="0" bIns="0" rtlCol="0" anchor="t" anchorCtr="0">
            <a:noAutofit/>
          </a:bodyPr>
          <a:lstStyle/>
          <a:p>
            <a:r>
              <a:rPr lang="en-US" b="1"/>
              <a:t>There are two treatment strategies employed in MS:</a:t>
            </a:r>
          </a:p>
          <a:p>
            <a:endParaRPr lang="en-US" b="1"/>
          </a:p>
        </p:txBody>
      </p:sp>
      <p:sp>
        <p:nvSpPr>
          <p:cNvPr id="21" name="Content Placeholder 20">
            <a:extLst>
              <a:ext uri="{FF2B5EF4-FFF2-40B4-BE49-F238E27FC236}">
                <a16:creationId xmlns:a16="http://schemas.microsoft.com/office/drawing/2014/main" id="{0581B10D-2F65-9F3F-8F4F-4C727E3BDCFB}"/>
              </a:ext>
            </a:extLst>
          </p:cNvPr>
          <p:cNvSpPr>
            <a:spLocks noGrp="1"/>
          </p:cNvSpPr>
          <p:nvPr>
            <p:ph idx="14"/>
          </p:nvPr>
        </p:nvSpPr>
        <p:spPr>
          <a:xfrm>
            <a:off x="324000" y="1340114"/>
            <a:ext cx="5688000" cy="4752000"/>
          </a:xfrm>
        </p:spPr>
        <p:txBody>
          <a:bodyPr/>
          <a:lstStyle/>
          <a:p>
            <a:r>
              <a:rPr lang="en-US" b="1"/>
              <a:t>Earlier treatment has the potential to alter the MS disease course and significantly reduces the risk of long-term disability</a:t>
            </a:r>
            <a:r>
              <a:rPr lang="en-US" b="1" baseline="30000"/>
              <a:t>1-3</a:t>
            </a:r>
          </a:p>
        </p:txBody>
      </p:sp>
      <p:sp>
        <p:nvSpPr>
          <p:cNvPr id="2" name="Title 1">
            <a:extLst>
              <a:ext uri="{FF2B5EF4-FFF2-40B4-BE49-F238E27FC236}">
                <a16:creationId xmlns:a16="http://schemas.microsoft.com/office/drawing/2014/main" id="{11A9D168-493A-01FC-5FA9-C7D953FC57D2}"/>
              </a:ext>
            </a:extLst>
          </p:cNvPr>
          <p:cNvSpPr>
            <a:spLocks noGrp="1"/>
          </p:cNvSpPr>
          <p:nvPr>
            <p:ph type="title"/>
          </p:nvPr>
        </p:nvSpPr>
        <p:spPr>
          <a:xfrm>
            <a:off x="324000" y="241527"/>
            <a:ext cx="11545200" cy="1107996"/>
          </a:xfrm>
        </p:spPr>
        <p:txBody>
          <a:bodyPr>
            <a:normAutofit/>
          </a:bodyPr>
          <a:lstStyle/>
          <a:p>
            <a:r>
              <a:rPr lang="en-US"/>
              <a:t>Clinical evidence supports early intervention with DMTs</a:t>
            </a:r>
            <a:endParaRPr lang="en-GB"/>
          </a:p>
        </p:txBody>
      </p:sp>
      <p:sp>
        <p:nvSpPr>
          <p:cNvPr id="20" name="Text Placeholder 19">
            <a:extLst>
              <a:ext uri="{FF2B5EF4-FFF2-40B4-BE49-F238E27FC236}">
                <a16:creationId xmlns:a16="http://schemas.microsoft.com/office/drawing/2014/main" id="{33407D4C-50E9-0062-3C5E-70EB11D50D6D}"/>
              </a:ext>
            </a:extLst>
          </p:cNvPr>
          <p:cNvSpPr>
            <a:spLocks noGrp="1"/>
          </p:cNvSpPr>
          <p:nvPr>
            <p:ph type="body" sz="quarter" idx="13"/>
          </p:nvPr>
        </p:nvSpPr>
        <p:spPr>
          <a:xfrm>
            <a:off x="323999" y="5516327"/>
            <a:ext cx="11545200" cy="772379"/>
          </a:xfrm>
        </p:spPr>
        <p:txBody>
          <a:bodyPr/>
          <a:lstStyle/>
          <a:p>
            <a:r>
              <a:rPr lang="en-GB"/>
              <a:t>DMT, disease modifying therapy; MS, multiple sclerosis; RRMS, relapsing-remitting multiple sclerosis.</a:t>
            </a:r>
          </a:p>
          <a:p>
            <a:r>
              <a:rPr lang="en-US" sz="800"/>
              <a:t>Please see slide notes for reference list.</a:t>
            </a:r>
            <a:endParaRPr lang="en-GB"/>
          </a:p>
        </p:txBody>
      </p:sp>
      <p:graphicFrame>
        <p:nvGraphicFramePr>
          <p:cNvPr id="6" name="Table 4">
            <a:extLst>
              <a:ext uri="{FF2B5EF4-FFF2-40B4-BE49-F238E27FC236}">
                <a16:creationId xmlns:a16="http://schemas.microsoft.com/office/drawing/2014/main" id="{C6D3C594-DB4C-8A9C-97D3-7100E9F21516}"/>
              </a:ext>
            </a:extLst>
          </p:cNvPr>
          <p:cNvGraphicFramePr>
            <a:graphicFrameLocks noGrp="1"/>
          </p:cNvGraphicFramePr>
          <p:nvPr/>
        </p:nvGraphicFramePr>
        <p:xfrm>
          <a:off x="6206127" y="3382397"/>
          <a:ext cx="5386743" cy="1356360"/>
        </p:xfrm>
        <a:graphic>
          <a:graphicData uri="http://schemas.openxmlformats.org/drawingml/2006/table">
            <a:tbl>
              <a:tblPr firstRow="1" bandRow="1">
                <a:tableStyleId>{5C22544A-7EE6-4342-B048-85BDC9FD1C3A}</a:tableStyleId>
              </a:tblPr>
              <a:tblGrid>
                <a:gridCol w="5386743">
                  <a:extLst>
                    <a:ext uri="{9D8B030D-6E8A-4147-A177-3AD203B41FA5}">
                      <a16:colId xmlns:a16="http://schemas.microsoft.com/office/drawing/2014/main" val="1037070817"/>
                    </a:ext>
                  </a:extLst>
                </a:gridCol>
              </a:tblGrid>
              <a:tr h="1300496">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400" b="1" i="0" u="none" strike="noStrike" kern="1200" cap="none" spc="0" normalizeH="0" baseline="0" noProof="0">
                          <a:ln>
                            <a:noFill/>
                          </a:ln>
                          <a:solidFill>
                            <a:schemeClr val="accent2"/>
                          </a:solidFill>
                          <a:effectLst/>
                          <a:uLnTx/>
                          <a:uFillTx/>
                          <a:latin typeface="+mn-lt"/>
                          <a:ea typeface="+mn-ea"/>
                          <a:cs typeface="+mn-cs"/>
                        </a:rPr>
                        <a:t>Induction:</a:t>
                      </a:r>
                      <a:r>
                        <a:rPr kumimoji="0" lang="en-GB" sz="1400" b="1" i="0" u="none" strike="noStrike" kern="1200" cap="none" spc="0" normalizeH="0" baseline="30000" noProof="0">
                          <a:ln>
                            <a:noFill/>
                          </a:ln>
                          <a:solidFill>
                            <a:schemeClr val="accent2"/>
                          </a:solidFill>
                          <a:effectLst/>
                          <a:uLnTx/>
                          <a:uFillTx/>
                          <a:latin typeface="+mn-lt"/>
                          <a:ea typeface="+mn-ea"/>
                          <a:cs typeface="+mn-cs"/>
                        </a:rPr>
                        <a:t>4–6</a:t>
                      </a:r>
                      <a:endParaRPr kumimoji="0" lang="en-GB" sz="1400" b="1" i="0" u="none" strike="noStrike" kern="1200" cap="none" spc="0" normalizeH="0" baseline="0" noProof="0">
                        <a:ln>
                          <a:noFill/>
                        </a:ln>
                        <a:solidFill>
                          <a:schemeClr val="accent2"/>
                        </a:solidFill>
                        <a:effectLst/>
                        <a:uLnTx/>
                        <a:uFillTx/>
                        <a:latin typeface="+mn-lt"/>
                        <a:ea typeface="+mn-ea"/>
                        <a:cs typeface="+mn-cs"/>
                      </a:endParaRPr>
                    </a:p>
                    <a:p>
                      <a:pPr marL="180975" marR="0" lvl="0" indent="-180975" algn="l" defTabSz="914400" rtl="0" eaLnBrk="1" fontAlgn="auto" latinLnBrk="0" hangingPunct="1">
                        <a:lnSpc>
                          <a:spcPct val="100000"/>
                        </a:lnSpc>
                        <a:spcBef>
                          <a:spcPts val="0"/>
                        </a:spcBef>
                        <a:spcAft>
                          <a:spcPts val="0"/>
                        </a:spcAft>
                        <a:buClr>
                          <a:schemeClr val="accent2"/>
                        </a:buClr>
                        <a:buSzTx/>
                        <a:buFont typeface="Arial" panose="020B0604020202020204" pitchFamily="34" charset="0"/>
                        <a:buChar char="•"/>
                        <a:tabLst/>
                        <a:defRPr/>
                      </a:pPr>
                      <a:r>
                        <a:rPr kumimoji="0" lang="en-GB" sz="1400" b="0" i="0" u="none" strike="noStrike" kern="1200" cap="none" spc="0" normalizeH="0" baseline="0" noProof="0">
                          <a:ln>
                            <a:noFill/>
                          </a:ln>
                          <a:solidFill>
                            <a:schemeClr val="accent2"/>
                          </a:solidFill>
                          <a:effectLst/>
                          <a:uLnTx/>
                          <a:uFillTx/>
                          <a:latin typeface="+mn-lt"/>
                          <a:ea typeface="+mn-ea"/>
                          <a:cs typeface="+mn-cs"/>
                        </a:rPr>
                        <a:t>Use of high efficacy DMTs with a sustained, long-term </a:t>
                      </a:r>
                      <a:br>
                        <a:rPr kumimoji="0" lang="en-GB" sz="1400" b="0" i="0" u="none" strike="noStrike" kern="1200" cap="none" spc="0" normalizeH="0" baseline="0" noProof="0">
                          <a:ln>
                            <a:noFill/>
                          </a:ln>
                          <a:solidFill>
                            <a:schemeClr val="accent2"/>
                          </a:solidFill>
                          <a:effectLst/>
                          <a:uLnTx/>
                          <a:uFillTx/>
                          <a:latin typeface="+mn-lt"/>
                          <a:ea typeface="+mn-ea"/>
                          <a:cs typeface="+mn-cs"/>
                        </a:rPr>
                      </a:br>
                      <a:r>
                        <a:rPr kumimoji="0" lang="en-GB" sz="1400" b="0" i="0" u="none" strike="noStrike" kern="1200" cap="none" spc="0" normalizeH="0" baseline="0" noProof="0">
                          <a:ln>
                            <a:noFill/>
                          </a:ln>
                          <a:solidFill>
                            <a:schemeClr val="accent2"/>
                          </a:solidFill>
                          <a:effectLst/>
                          <a:uLnTx/>
                          <a:uFillTx/>
                          <a:latin typeface="+mn-lt"/>
                          <a:ea typeface="+mn-ea"/>
                          <a:cs typeface="+mn-cs"/>
                        </a:rPr>
                        <a:t>clinical effect in treatment-naïve patients, based on potent </a:t>
                      </a:r>
                      <a:r>
                        <a:rPr kumimoji="0" lang="en-GB" sz="1400" b="1" i="0" u="none" strike="noStrike" kern="1200" cap="none" spc="0" normalizeH="0" baseline="0" noProof="0">
                          <a:ln>
                            <a:noFill/>
                          </a:ln>
                          <a:solidFill>
                            <a:schemeClr val="accent2"/>
                          </a:solidFill>
                          <a:effectLst/>
                          <a:uLnTx/>
                          <a:uFillTx/>
                          <a:latin typeface="+mn-lt"/>
                          <a:ea typeface="+mn-ea"/>
                          <a:cs typeface="+mn-cs"/>
                        </a:rPr>
                        <a:t>early immunosuppression</a:t>
                      </a:r>
                    </a:p>
                    <a:p>
                      <a:pPr marL="171450" marR="0" lvl="0" indent="-171450" algn="l" defTabSz="914400" rtl="0" eaLnBrk="1" fontAlgn="auto" latinLnBrk="0" hangingPunct="1">
                        <a:lnSpc>
                          <a:spcPct val="100000"/>
                        </a:lnSpc>
                        <a:spcBef>
                          <a:spcPts val="0"/>
                        </a:spcBef>
                        <a:spcAft>
                          <a:spcPts val="0"/>
                        </a:spcAft>
                        <a:buClr>
                          <a:schemeClr val="tx1"/>
                        </a:buClr>
                        <a:buSzTx/>
                        <a:buFont typeface="Wingdings" panose="05000000000000000000" pitchFamily="2" charset="2"/>
                        <a:buChar char="§"/>
                        <a:tabLst/>
                        <a:defRPr/>
                      </a:pPr>
                      <a:endParaRPr kumimoji="0" lang="en-GB" sz="400" b="1" i="0" u="none" strike="noStrike" kern="1200" cap="none" spc="0" normalizeH="0" baseline="0" noProof="0">
                        <a:ln>
                          <a:noFill/>
                        </a:ln>
                        <a:solidFill>
                          <a:schemeClr val="accent2"/>
                        </a:solidFill>
                        <a:effectLst/>
                        <a:uLnTx/>
                        <a:uFillTx/>
                        <a:latin typeface="+mn-lt"/>
                        <a:ea typeface="+mn-ea"/>
                        <a:cs typeface="+mn-cs"/>
                      </a:endParaRPr>
                    </a:p>
                  </a:txBody>
                  <a:tcPr marL="182880" marR="182880" marT="182880" marB="182880" anchor="ctr">
                    <a:lnB w="5715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436655245"/>
                  </a:ext>
                </a:extLst>
              </a:tr>
            </a:tbl>
          </a:graphicData>
        </a:graphic>
      </p:graphicFrame>
      <p:pic>
        <p:nvPicPr>
          <p:cNvPr id="8" name="Picture 7" descr="A close up of a map&#10;&#10;Description automatically generated">
            <a:extLst>
              <a:ext uri="{FF2B5EF4-FFF2-40B4-BE49-F238E27FC236}">
                <a16:creationId xmlns:a16="http://schemas.microsoft.com/office/drawing/2014/main" id="{364ADAFD-1896-05E7-D789-7A30A2B19150}"/>
              </a:ext>
            </a:extLst>
          </p:cNvPr>
          <p:cNvPicPr>
            <a:picLocks noChangeAspect="1"/>
          </p:cNvPicPr>
          <p:nvPr/>
        </p:nvPicPr>
        <p:blipFill rotWithShape="1">
          <a:blip r:embed="rId3">
            <a:grayscl/>
          </a:blip>
          <a:srcRect l="-6696" t="-5096" r="-10020" b="-5096"/>
          <a:stretch/>
        </p:blipFill>
        <p:spPr>
          <a:xfrm>
            <a:off x="322260" y="1835397"/>
            <a:ext cx="5477647" cy="2793466"/>
          </a:xfrm>
          <a:prstGeom prst="rect">
            <a:avLst/>
          </a:prstGeom>
          <a:solidFill>
            <a:schemeClr val="bg1"/>
          </a:solidFill>
        </p:spPr>
      </p:pic>
      <p:graphicFrame>
        <p:nvGraphicFramePr>
          <p:cNvPr id="9" name="Table 4">
            <a:extLst>
              <a:ext uri="{FF2B5EF4-FFF2-40B4-BE49-F238E27FC236}">
                <a16:creationId xmlns:a16="http://schemas.microsoft.com/office/drawing/2014/main" id="{6C4DEADD-2571-C4F2-6A1A-CAAEE43AE562}"/>
              </a:ext>
            </a:extLst>
          </p:cNvPr>
          <p:cNvGraphicFramePr>
            <a:graphicFrameLocks noGrp="1"/>
          </p:cNvGraphicFramePr>
          <p:nvPr/>
        </p:nvGraphicFramePr>
        <p:xfrm>
          <a:off x="6204969" y="1852550"/>
          <a:ext cx="5329958" cy="1356360"/>
        </p:xfrm>
        <a:graphic>
          <a:graphicData uri="http://schemas.openxmlformats.org/drawingml/2006/table">
            <a:tbl>
              <a:tblPr firstRow="1" bandRow="1">
                <a:tableStyleId>{5C22544A-7EE6-4342-B048-85BDC9FD1C3A}</a:tableStyleId>
              </a:tblPr>
              <a:tblGrid>
                <a:gridCol w="5329958">
                  <a:extLst>
                    <a:ext uri="{9D8B030D-6E8A-4147-A177-3AD203B41FA5}">
                      <a16:colId xmlns:a16="http://schemas.microsoft.com/office/drawing/2014/main" val="1037070817"/>
                    </a:ext>
                  </a:extLst>
                </a:gridCol>
              </a:tblGrid>
              <a:tr h="1297572">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400" b="1" i="0" u="none" strike="noStrike" kern="1200" cap="none" spc="0" normalizeH="0" baseline="0" noProof="0">
                          <a:ln>
                            <a:noFill/>
                          </a:ln>
                          <a:solidFill>
                            <a:schemeClr val="accent2"/>
                          </a:solidFill>
                          <a:effectLst/>
                          <a:uLnTx/>
                          <a:uFillTx/>
                          <a:latin typeface="+mn-lt"/>
                          <a:ea typeface="+mn-ea"/>
                          <a:cs typeface="+mn-cs"/>
                        </a:rPr>
                        <a:t>Escalation:</a:t>
                      </a:r>
                      <a:r>
                        <a:rPr kumimoji="0" lang="en-GB" sz="1400" b="1" i="0" u="none" strike="noStrike" kern="1200" cap="none" spc="0" normalizeH="0" baseline="30000" noProof="0">
                          <a:ln>
                            <a:noFill/>
                          </a:ln>
                          <a:solidFill>
                            <a:schemeClr val="accent2"/>
                          </a:solidFill>
                          <a:effectLst/>
                          <a:uLnTx/>
                          <a:uFillTx/>
                          <a:latin typeface="+mn-lt"/>
                          <a:ea typeface="+mn-ea"/>
                          <a:cs typeface="+mn-cs"/>
                        </a:rPr>
                        <a:t>4,5</a:t>
                      </a:r>
                    </a:p>
                    <a:p>
                      <a:pPr marL="180975" marR="0" lvl="0" indent="-180975" algn="l" defTabSz="914400" rtl="0" eaLnBrk="1" fontAlgn="auto" latinLnBrk="0" hangingPunct="1">
                        <a:lnSpc>
                          <a:spcPct val="100000"/>
                        </a:lnSpc>
                        <a:spcBef>
                          <a:spcPts val="0"/>
                        </a:spcBef>
                        <a:spcAft>
                          <a:spcPts val="0"/>
                        </a:spcAft>
                        <a:buClr>
                          <a:schemeClr val="accent2"/>
                        </a:buClr>
                        <a:buSzTx/>
                        <a:buFont typeface="Arial" panose="020B0604020202020204" pitchFamily="34" charset="0"/>
                        <a:buChar char="•"/>
                        <a:tabLst/>
                        <a:defRPr/>
                      </a:pPr>
                      <a:r>
                        <a:rPr kumimoji="0" lang="en-GB" sz="1400" b="1" i="0" u="none" strike="noStrike" kern="1200" cap="none" spc="0" normalizeH="0" baseline="0" noProof="0">
                          <a:ln>
                            <a:noFill/>
                          </a:ln>
                          <a:solidFill>
                            <a:schemeClr val="accent2"/>
                          </a:solidFill>
                          <a:effectLst/>
                          <a:uLnTx/>
                          <a:uFillTx/>
                          <a:latin typeface="+mn-lt"/>
                          <a:ea typeface="+mn-ea"/>
                          <a:cs typeface="+mn-cs"/>
                        </a:rPr>
                        <a:t>Treatment starts with lower-risk, lower-to-moderate efficacy DMTs</a:t>
                      </a:r>
                      <a:r>
                        <a:rPr kumimoji="0" lang="en-GB" sz="1400" b="0" i="0" u="none" strike="noStrike" kern="1200" cap="none" spc="0" normalizeH="0" baseline="0" noProof="0">
                          <a:ln>
                            <a:noFill/>
                          </a:ln>
                          <a:solidFill>
                            <a:schemeClr val="accent2"/>
                          </a:solidFill>
                          <a:effectLst/>
                          <a:uLnTx/>
                          <a:uFillTx/>
                          <a:latin typeface="+mn-lt"/>
                          <a:ea typeface="+mn-ea"/>
                          <a:cs typeface="+mn-cs"/>
                        </a:rPr>
                        <a:t>, moving to more aggressive treatments </a:t>
                      </a:r>
                      <a:br>
                        <a:rPr kumimoji="0" lang="en-GB" sz="1400" b="0" i="0" u="none" strike="noStrike" kern="1200" cap="none" spc="0" normalizeH="0" baseline="0" noProof="0">
                          <a:ln>
                            <a:noFill/>
                          </a:ln>
                          <a:solidFill>
                            <a:schemeClr val="accent2"/>
                          </a:solidFill>
                          <a:effectLst/>
                          <a:uLnTx/>
                          <a:uFillTx/>
                          <a:latin typeface="+mn-lt"/>
                          <a:ea typeface="+mn-ea"/>
                          <a:cs typeface="+mn-cs"/>
                        </a:rPr>
                      </a:br>
                      <a:r>
                        <a:rPr kumimoji="0" lang="en-GB" sz="1400" b="0" i="0" u="none" strike="noStrike" kern="1200" cap="none" spc="0" normalizeH="0" baseline="0" noProof="0">
                          <a:ln>
                            <a:noFill/>
                          </a:ln>
                          <a:solidFill>
                            <a:schemeClr val="accent2"/>
                          </a:solidFill>
                          <a:effectLst/>
                          <a:uLnTx/>
                          <a:uFillTx/>
                          <a:latin typeface="+mn-lt"/>
                          <a:ea typeface="+mn-ea"/>
                          <a:cs typeface="+mn-cs"/>
                        </a:rPr>
                        <a:t>if the ongoing approach fails</a:t>
                      </a:r>
                    </a:p>
                    <a:p>
                      <a:pPr marL="171450" marR="0" lvl="0" indent="-171450" algn="l" defTabSz="914400" rtl="0" eaLnBrk="1" fontAlgn="auto" latinLnBrk="0" hangingPunct="1">
                        <a:lnSpc>
                          <a:spcPct val="100000"/>
                        </a:lnSpc>
                        <a:spcBef>
                          <a:spcPts val="0"/>
                        </a:spcBef>
                        <a:spcAft>
                          <a:spcPts val="0"/>
                        </a:spcAft>
                        <a:buClr>
                          <a:schemeClr val="tx1"/>
                        </a:buClr>
                        <a:buSzTx/>
                        <a:buFont typeface="Wingdings" panose="05000000000000000000" pitchFamily="2" charset="2"/>
                        <a:buChar char="§"/>
                        <a:tabLst/>
                        <a:defRPr/>
                      </a:pPr>
                      <a:endParaRPr kumimoji="0" lang="en-GB" sz="400" b="0" i="0" u="none" strike="noStrike" kern="1200" cap="none" spc="0" normalizeH="0" baseline="0" noProof="0">
                        <a:ln>
                          <a:noFill/>
                        </a:ln>
                        <a:solidFill>
                          <a:schemeClr val="accent2"/>
                        </a:solidFill>
                        <a:effectLst/>
                        <a:uLnTx/>
                        <a:uFillTx/>
                        <a:latin typeface="+mn-lt"/>
                        <a:ea typeface="+mn-ea"/>
                        <a:cs typeface="+mn-cs"/>
                      </a:endParaRPr>
                    </a:p>
                  </a:txBody>
                  <a:tcPr marL="182880" marR="182880" marT="182880" marB="182880" anchor="ctr">
                    <a:lnB w="5715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436655245"/>
                  </a:ext>
                </a:extLst>
              </a:tr>
            </a:tbl>
          </a:graphicData>
        </a:graphic>
      </p:graphicFrame>
      <p:sp>
        <p:nvSpPr>
          <p:cNvPr id="11" name="TextBox 10">
            <a:extLst>
              <a:ext uri="{FF2B5EF4-FFF2-40B4-BE49-F238E27FC236}">
                <a16:creationId xmlns:a16="http://schemas.microsoft.com/office/drawing/2014/main" id="{32FD5DEC-1AFE-BD43-9CFE-63F2CBB7E51E}"/>
              </a:ext>
            </a:extLst>
          </p:cNvPr>
          <p:cNvSpPr txBox="1"/>
          <p:nvPr/>
        </p:nvSpPr>
        <p:spPr>
          <a:xfrm>
            <a:off x="988407" y="4666850"/>
            <a:ext cx="3571341" cy="215444"/>
          </a:xfrm>
          <a:prstGeom prst="rect">
            <a:avLst/>
          </a:prstGeom>
          <a:noFill/>
        </p:spPr>
        <p:txBody>
          <a:bodyPr wrap="square">
            <a:spAutoFit/>
          </a:bodyPr>
          <a:lstStyle/>
          <a:p>
            <a:pPr algn="ctr"/>
            <a:r>
              <a:rPr lang="nl-NL" sz="800">
                <a:solidFill>
                  <a:schemeClr val="accent2"/>
                </a:solidFill>
                <a:effectLst/>
              </a:rPr>
              <a:t>Figure adapted from Ziemssen T, et al. J Neurol 2016.</a:t>
            </a:r>
            <a:r>
              <a:rPr lang="nl-NL" sz="800" baseline="30000">
                <a:solidFill>
                  <a:schemeClr val="accent2"/>
                </a:solidFill>
              </a:rPr>
              <a:t>1</a:t>
            </a:r>
            <a:endParaRPr lang="en-US" sz="800" baseline="30000">
              <a:solidFill>
                <a:schemeClr val="accent2"/>
              </a:solidFill>
            </a:endParaRPr>
          </a:p>
        </p:txBody>
      </p:sp>
      <p:sp>
        <p:nvSpPr>
          <p:cNvPr id="22" name="TextBox 21">
            <a:extLst>
              <a:ext uri="{FF2B5EF4-FFF2-40B4-BE49-F238E27FC236}">
                <a16:creationId xmlns:a16="http://schemas.microsoft.com/office/drawing/2014/main" id="{67B91B67-CF9A-C53C-8E7A-E3657F2B5FC2}"/>
              </a:ext>
            </a:extLst>
          </p:cNvPr>
          <p:cNvSpPr txBox="1"/>
          <p:nvPr/>
        </p:nvSpPr>
        <p:spPr>
          <a:xfrm>
            <a:off x="0" y="5191808"/>
            <a:ext cx="11867462" cy="615553"/>
          </a:xfrm>
          <a:prstGeom prst="homePlate">
            <a:avLst>
              <a:gd name="adj" fmla="val 33752"/>
            </a:avLst>
          </a:prstGeom>
          <a:solidFill>
            <a:schemeClr val="accent4"/>
          </a:solidFill>
          <a:ln>
            <a:noFill/>
          </a:ln>
        </p:spPr>
        <p:txBody>
          <a:bodyPr wrap="square" lIns="324000" tIns="91440" rIns="144000" bIns="91440" rtlCol="0" anchor="t">
            <a:spAutoFit/>
          </a:bodyPr>
          <a:lstStyle/>
          <a:p>
            <a:pPr marL="55563" indent="-55563"/>
            <a:r>
              <a:rPr lang="en-US" sz="1400">
                <a:solidFill>
                  <a:schemeClr val="accent1"/>
                </a:solidFill>
              </a:rPr>
              <a:t>“Early treatment with </a:t>
            </a:r>
            <a:r>
              <a:rPr lang="en-US" sz="1400" b="1">
                <a:solidFill>
                  <a:schemeClr val="accent1"/>
                </a:solidFill>
              </a:rPr>
              <a:t>high efficacy DMT (induction) may result in more favorable outcomes </a:t>
            </a:r>
            <a:r>
              <a:rPr lang="en-US" sz="1400">
                <a:solidFill>
                  <a:schemeClr val="accent1"/>
                </a:solidFill>
              </a:rPr>
              <a:t>compared with treatment with </a:t>
            </a:r>
            <a:br>
              <a:rPr lang="en-US" sz="1400">
                <a:solidFill>
                  <a:schemeClr val="accent1"/>
                </a:solidFill>
              </a:rPr>
            </a:br>
            <a:r>
              <a:rPr lang="en-US" sz="1400">
                <a:solidFill>
                  <a:schemeClr val="accent1"/>
                </a:solidFill>
              </a:rPr>
              <a:t>low-efficacy DMT (escalation) in patients with RRMS”</a:t>
            </a:r>
            <a:r>
              <a:rPr lang="en-US" sz="1400" baseline="30000">
                <a:solidFill>
                  <a:schemeClr val="accent1"/>
                </a:solidFill>
              </a:rPr>
              <a:t>7</a:t>
            </a:r>
          </a:p>
        </p:txBody>
      </p:sp>
      <p:sp>
        <p:nvSpPr>
          <p:cNvPr id="53" name="Footer Placeholder 52">
            <a:extLst>
              <a:ext uri="{FF2B5EF4-FFF2-40B4-BE49-F238E27FC236}">
                <a16:creationId xmlns:a16="http://schemas.microsoft.com/office/drawing/2014/main" id="{EE281104-D941-A831-E7A0-B362FC14E5E0}"/>
              </a:ext>
            </a:extLst>
          </p:cNvPr>
          <p:cNvSpPr>
            <a:spLocks noGrp="1"/>
          </p:cNvSpPr>
          <p:nvPr>
            <p:ph type="ftr" sz="quarter" idx="11"/>
          </p:nvPr>
        </p:nvSpPr>
        <p:spPr/>
        <p:txBody>
          <a:bodyPr/>
          <a:lstStyle/>
          <a:p>
            <a:r>
              <a:rPr lang="en-GB"/>
              <a:t>Educational use only</a:t>
            </a:r>
          </a:p>
        </p:txBody>
      </p:sp>
      <p:sp>
        <p:nvSpPr>
          <p:cNvPr id="54" name="Slide Number Placeholder 53">
            <a:extLst>
              <a:ext uri="{FF2B5EF4-FFF2-40B4-BE49-F238E27FC236}">
                <a16:creationId xmlns:a16="http://schemas.microsoft.com/office/drawing/2014/main" id="{093EFBF2-5CD6-DA33-BF0B-27D4955AC54E}"/>
              </a:ext>
            </a:extLst>
          </p:cNvPr>
          <p:cNvSpPr>
            <a:spLocks noGrp="1"/>
          </p:cNvSpPr>
          <p:nvPr>
            <p:ph type="sldNum" sz="quarter" idx="12"/>
          </p:nvPr>
        </p:nvSpPr>
        <p:spPr/>
        <p:txBody>
          <a:bodyPr/>
          <a:lstStyle/>
          <a:p>
            <a:fld id="{A31C51CB-94C2-40E2-B070-08CEE3D6A386}" type="slidenum">
              <a:rPr lang="en-GB" smtClean="0"/>
              <a:t>30</a:t>
            </a:fld>
            <a:endParaRPr lang="en-GB"/>
          </a:p>
        </p:txBody>
      </p:sp>
      <p:sp>
        <p:nvSpPr>
          <p:cNvPr id="16" name="Content Placeholder 2">
            <a:extLst>
              <a:ext uri="{FF2B5EF4-FFF2-40B4-BE49-F238E27FC236}">
                <a16:creationId xmlns:a16="http://schemas.microsoft.com/office/drawing/2014/main" id="{FFBD4F21-F8C4-E560-3BF4-7BB73D0DEEFB}"/>
              </a:ext>
            </a:extLst>
          </p:cNvPr>
          <p:cNvSpPr txBox="1">
            <a:spLocks/>
          </p:cNvSpPr>
          <p:nvPr/>
        </p:nvSpPr>
        <p:spPr>
          <a:xfrm>
            <a:off x="322260" y="1195754"/>
            <a:ext cx="11545200" cy="4589926"/>
          </a:xfrm>
          <a:prstGeom prst="rect">
            <a:avLst/>
          </a:prstGeom>
        </p:spPr>
        <p:txBody>
          <a:bodyPr vert="horz" lIns="0" tIns="0" rIns="0" bIns="0" rtlCol="0" anchor="t" anchorCtr="0">
            <a:normAutofit/>
          </a:bodyPr>
          <a:lstStyle>
            <a:lvl1pPr marL="0" indent="0" algn="l" defTabSz="914400" rtl="0" eaLnBrk="1" latinLnBrk="0" hangingPunct="1">
              <a:lnSpc>
                <a:spcPct val="95000"/>
              </a:lnSpc>
              <a:spcBef>
                <a:spcPts val="800"/>
              </a:spcBef>
              <a:buFont typeface="Arial" panose="020B0604020202020204" pitchFamily="34" charset="0"/>
              <a:buNone/>
              <a:defRPr sz="1400" kern="1200">
                <a:solidFill>
                  <a:schemeClr val="accent2"/>
                </a:solidFill>
                <a:latin typeface="+mn-lt"/>
                <a:ea typeface="+mn-ea"/>
                <a:cs typeface="+mn-cs"/>
              </a:defRPr>
            </a:lvl1pPr>
            <a:lvl2pPr marL="144000" indent="-144000" algn="l" defTabSz="914400" rtl="0" eaLnBrk="1" latinLnBrk="0" hangingPunct="1">
              <a:lnSpc>
                <a:spcPct val="95000"/>
              </a:lnSpc>
              <a:spcBef>
                <a:spcPts val="400"/>
              </a:spcBef>
              <a:buFont typeface="Arial" panose="020B0604020202020204" pitchFamily="34" charset="0"/>
              <a:buChar char="•"/>
              <a:defRPr sz="1400" kern="1200">
                <a:solidFill>
                  <a:schemeClr val="accent2"/>
                </a:solidFill>
                <a:latin typeface="+mn-lt"/>
                <a:ea typeface="+mn-ea"/>
                <a:cs typeface="+mn-cs"/>
              </a:defRPr>
            </a:lvl2pPr>
            <a:lvl3pPr marL="306000" indent="-144463" algn="l" defTabSz="914400" rtl="0" eaLnBrk="1" latinLnBrk="0" hangingPunct="1">
              <a:lnSpc>
                <a:spcPct val="95000"/>
              </a:lnSpc>
              <a:spcBef>
                <a:spcPts val="400"/>
              </a:spcBef>
              <a:buClrTx/>
              <a:buFont typeface="Arial" panose="020B0604020202020204" pitchFamily="34" charset="0"/>
              <a:buChar char="–"/>
              <a:tabLst/>
              <a:defRPr sz="1400" kern="1200">
                <a:solidFill>
                  <a:schemeClr val="accent2"/>
                </a:solidFill>
                <a:latin typeface="+mn-lt"/>
                <a:ea typeface="+mn-ea"/>
                <a:cs typeface="+mn-cs"/>
              </a:defRPr>
            </a:lvl3pPr>
            <a:lvl4pPr marL="446088" indent="-144463" algn="l" defTabSz="914400" rtl="0" eaLnBrk="1" latinLnBrk="0" hangingPunct="1">
              <a:lnSpc>
                <a:spcPct val="95000"/>
              </a:lnSpc>
              <a:spcBef>
                <a:spcPts val="400"/>
              </a:spcBef>
              <a:buClrTx/>
              <a:buFont typeface="Arial" panose="020B0604020202020204" pitchFamily="34" charset="0"/>
              <a:buChar char="–"/>
              <a:tabLst/>
              <a:defRPr sz="1400" kern="1200">
                <a:solidFill>
                  <a:schemeClr val="accent2"/>
                </a:solidFill>
                <a:latin typeface="+mn-lt"/>
                <a:ea typeface="+mn-ea"/>
                <a:cs typeface="+mn-cs"/>
              </a:defRPr>
            </a:lvl4pPr>
            <a:lvl5pPr marL="581025" indent="-144463" algn="l" defTabSz="914400" rtl="0" eaLnBrk="1" latinLnBrk="0" hangingPunct="1">
              <a:lnSpc>
                <a:spcPct val="95000"/>
              </a:lnSpc>
              <a:spcBef>
                <a:spcPts val="400"/>
              </a:spcBef>
              <a:buClrTx/>
              <a:buFont typeface="Arial" panose="020B0604020202020204" pitchFamily="34" charset="0"/>
              <a:buChar char="–"/>
              <a:tabLst/>
              <a:defRPr sz="1400" kern="120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None/>
            </a:pPr>
            <a:endParaRPr lang="en-GB" baseline="30000"/>
          </a:p>
        </p:txBody>
      </p:sp>
    </p:spTree>
    <p:extLst>
      <p:ext uri="{BB962C8B-B14F-4D97-AF65-F5344CB8AC3E}">
        <p14:creationId xmlns:p14="http://schemas.microsoft.com/office/powerpoint/2010/main" val="28656759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4BDCA01-9DE2-2BAF-1A93-082715CD4DDC}"/>
              </a:ext>
            </a:extLst>
          </p:cNvPr>
          <p:cNvSpPr>
            <a:spLocks noGrp="1"/>
          </p:cNvSpPr>
          <p:nvPr>
            <p:ph idx="1"/>
          </p:nvPr>
        </p:nvSpPr>
        <p:spPr>
          <a:xfrm>
            <a:off x="323999" y="1188885"/>
            <a:ext cx="11545200" cy="4802877"/>
          </a:xfrm>
        </p:spPr>
        <p:txBody>
          <a:bodyPr>
            <a:normAutofit/>
          </a:bodyPr>
          <a:lstStyle/>
          <a:p>
            <a:pPr lvl="1"/>
            <a:r>
              <a:rPr lang="en-GB"/>
              <a:t>There is no cure </a:t>
            </a:r>
            <a:r>
              <a:rPr lang="en-US"/>
              <a:t>yet</a:t>
            </a:r>
            <a:r>
              <a:rPr lang="en-GB"/>
              <a:t> for MS; Disease management focuses on the use of DMTs to minimize the risk of relapse and disease progression, and decrease the probability of converting from RRMS to SPMS​</a:t>
            </a:r>
            <a:r>
              <a:rPr lang="en-GB" baseline="30000"/>
              <a:t>1-3</a:t>
            </a:r>
            <a:endParaRPr lang="en-GB"/>
          </a:p>
          <a:p>
            <a:pPr marL="0" lvl="1" indent="0">
              <a:buNone/>
            </a:pPr>
            <a:endParaRPr lang="en-GB"/>
          </a:p>
          <a:p>
            <a:pPr marL="0" lvl="1" indent="0">
              <a:buNone/>
            </a:pPr>
            <a:endParaRPr lang="en-GB" sz="2000"/>
          </a:p>
          <a:p>
            <a:pPr lvl="1"/>
            <a:endParaRPr lang="en-GB"/>
          </a:p>
          <a:p>
            <a:pPr lvl="1"/>
            <a:endParaRPr lang="en-GB"/>
          </a:p>
          <a:p>
            <a:pPr lvl="1"/>
            <a:endParaRPr lang="en-GB"/>
          </a:p>
          <a:p>
            <a:pPr marL="0" lvl="1" indent="0">
              <a:buNone/>
            </a:pPr>
            <a:endParaRPr lang="en-GB"/>
          </a:p>
          <a:p>
            <a:pPr lvl="1"/>
            <a:endParaRPr lang="en-GB"/>
          </a:p>
          <a:p>
            <a:pPr marL="0" lvl="1" indent="0">
              <a:buNone/>
            </a:pPr>
            <a:endParaRPr lang="en-GB"/>
          </a:p>
          <a:p>
            <a:pPr lvl="1"/>
            <a:r>
              <a:rPr lang="en-GB"/>
              <a:t>Symptomatic and supporting treatments are also available to reduce the burden on QoL, such as: </a:t>
            </a:r>
          </a:p>
          <a:p>
            <a:pPr lvl="1"/>
            <a:endParaRPr lang="en-GB"/>
          </a:p>
          <a:p>
            <a:pPr lvl="1"/>
            <a:endParaRPr lang="en-GB"/>
          </a:p>
          <a:p>
            <a:pPr marL="0" lvl="1" indent="0">
              <a:buNone/>
            </a:pPr>
            <a:endParaRPr lang="en-GB"/>
          </a:p>
        </p:txBody>
      </p:sp>
      <p:sp>
        <p:nvSpPr>
          <p:cNvPr id="2" name="Title 1">
            <a:extLst>
              <a:ext uri="{FF2B5EF4-FFF2-40B4-BE49-F238E27FC236}">
                <a16:creationId xmlns:a16="http://schemas.microsoft.com/office/drawing/2014/main" id="{1A3BBA17-931C-A03F-CAD1-25B2C41351F2}"/>
              </a:ext>
            </a:extLst>
          </p:cNvPr>
          <p:cNvSpPr>
            <a:spLocks noGrp="1"/>
          </p:cNvSpPr>
          <p:nvPr>
            <p:ph type="title"/>
          </p:nvPr>
        </p:nvSpPr>
        <p:spPr>
          <a:xfrm>
            <a:off x="324000" y="241527"/>
            <a:ext cx="11545200" cy="1107996"/>
          </a:xfrm>
        </p:spPr>
        <p:txBody>
          <a:bodyPr>
            <a:normAutofit/>
          </a:bodyPr>
          <a:lstStyle/>
          <a:p>
            <a:r>
              <a:rPr lang="en-US"/>
              <a:t>A wide range of DMTs are available for the treatment of MS</a:t>
            </a:r>
          </a:p>
        </p:txBody>
      </p:sp>
      <p:sp>
        <p:nvSpPr>
          <p:cNvPr id="21" name="Text Placeholder 20">
            <a:extLst>
              <a:ext uri="{FF2B5EF4-FFF2-40B4-BE49-F238E27FC236}">
                <a16:creationId xmlns:a16="http://schemas.microsoft.com/office/drawing/2014/main" id="{16DDE7A9-FC0A-40FF-2DCF-4F6C3A77CAFF}"/>
              </a:ext>
            </a:extLst>
          </p:cNvPr>
          <p:cNvSpPr>
            <a:spLocks noGrp="1"/>
          </p:cNvSpPr>
          <p:nvPr>
            <p:ph type="body" sz="quarter" idx="13"/>
          </p:nvPr>
        </p:nvSpPr>
        <p:spPr>
          <a:xfrm>
            <a:off x="323999" y="5516328"/>
            <a:ext cx="11545200" cy="838308"/>
          </a:xfrm>
        </p:spPr>
        <p:txBody>
          <a:bodyPr/>
          <a:lstStyle/>
          <a:p>
            <a:r>
              <a:rPr lang="en-US" sz="800"/>
              <a:t>*Treatments are broadly categorized by overall </a:t>
            </a:r>
            <a:r>
              <a:rPr lang="en-US" sz="800" err="1"/>
              <a:t>MoA</a:t>
            </a:r>
            <a:r>
              <a:rPr lang="en-US" sz="800"/>
              <a:t>; some treatments may contain characteristics of more than one </a:t>
            </a:r>
            <a:r>
              <a:rPr lang="en-US" sz="800" err="1"/>
              <a:t>MoA</a:t>
            </a:r>
            <a:r>
              <a:rPr lang="en-US" sz="800"/>
              <a:t>. </a:t>
            </a:r>
          </a:p>
          <a:p>
            <a:r>
              <a:rPr lang="en-US" sz="800" baseline="30000"/>
              <a:t>†</a:t>
            </a:r>
            <a:r>
              <a:rPr lang="en-US" sz="800"/>
              <a:t>Bladder and/or bowel dysfunction, sexual problems, spasticity, tremor or depression.</a:t>
            </a:r>
            <a:r>
              <a:rPr lang="en-US" sz="800" baseline="30000"/>
              <a:t> </a:t>
            </a:r>
          </a:p>
          <a:p>
            <a:r>
              <a:rPr lang="en-US" sz="800"/>
              <a:t>DMT, disease modifying therapy; </a:t>
            </a:r>
            <a:r>
              <a:rPr lang="en-US" sz="800" err="1"/>
              <a:t>MoA</a:t>
            </a:r>
            <a:r>
              <a:rPr lang="en-US" sz="800"/>
              <a:t>, mechanism of action; MS, multiple sclerosis; QoL, quality of life; RRMS, relapsing-remitting MS; SPMS, secondary progressive MS.</a:t>
            </a:r>
          </a:p>
          <a:p>
            <a:r>
              <a:rPr lang="en-US" sz="800"/>
              <a:t> Please see slide notes for reference list.</a:t>
            </a:r>
          </a:p>
        </p:txBody>
      </p:sp>
      <p:sp>
        <p:nvSpPr>
          <p:cNvPr id="8" name="Rectangle 2">
            <a:extLst>
              <a:ext uri="{FF2B5EF4-FFF2-40B4-BE49-F238E27FC236}">
                <a16:creationId xmlns:a16="http://schemas.microsoft.com/office/drawing/2014/main" id="{BF3C76A9-E6E3-DFE1-6317-34A67D8A2DE1}"/>
              </a:ext>
            </a:extLst>
          </p:cNvPr>
          <p:cNvSpPr>
            <a:spLocks noChangeArrowheads="1"/>
          </p:cNvSpPr>
          <p:nvPr/>
        </p:nvSpPr>
        <p:spPr bwMode="auto">
          <a:xfrm>
            <a:off x="1703985" y="1712396"/>
            <a:ext cx="7968362" cy="324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400" b="1" i="0" u="none" strike="noStrike" cap="none" normalizeH="0" baseline="0" bmk="_Toc84345051">
                <a:ln>
                  <a:noFill/>
                </a:ln>
                <a:solidFill>
                  <a:schemeClr val="accent2"/>
                </a:solidFill>
                <a:effectLst/>
                <a:latin typeface="Arial" panose="020B0604020202020204" pitchFamily="34" charset="0"/>
                <a:ea typeface="Calibri" panose="020F0502020204030204" pitchFamily="34" charset="0"/>
                <a:cs typeface="Arial" panose="020B0604020202020204" pitchFamily="34" charset="0"/>
              </a:rPr>
              <a:t>DMTs available to treat MS </a:t>
            </a:r>
            <a:r>
              <a:rPr lang="en-GB" altLang="en-US" sz="1400" b="1" bmk="_Toc84345051">
                <a:solidFill>
                  <a:schemeClr val="accent2"/>
                </a:solidFill>
                <a:latin typeface="Arial" panose="020B0604020202020204" pitchFamily="34" charset="0"/>
                <a:ea typeface="Calibri" panose="020F0502020204030204" pitchFamily="34" charset="0"/>
                <a:cs typeface="Arial" panose="020B0604020202020204" pitchFamily="34" charset="0"/>
              </a:rPr>
              <a:t>(February </a:t>
            </a:r>
            <a:r>
              <a:rPr kumimoji="0" lang="en-GB" altLang="en-US" sz="1400" b="1" i="0" u="none" strike="noStrike" cap="none" normalizeH="0" baseline="0" bmk="_Toc84345051">
                <a:ln>
                  <a:noFill/>
                </a:ln>
                <a:solidFill>
                  <a:schemeClr val="accent2"/>
                </a:solidFill>
                <a:effectLst/>
                <a:latin typeface="Arial" panose="020B0604020202020204" pitchFamily="34" charset="0"/>
                <a:ea typeface="Calibri" panose="020F0502020204030204" pitchFamily="34" charset="0"/>
                <a:cs typeface="Arial" panose="020B0604020202020204" pitchFamily="34" charset="0"/>
              </a:rPr>
              <a:t>2023)*</a:t>
            </a:r>
            <a:endParaRPr lang="en-GB" altLang="en-US" sz="1400">
              <a:solidFill>
                <a:schemeClr val="accent2"/>
              </a:solidFill>
              <a:latin typeface="Arial" panose="020B0604020202020204" pitchFamily="34" charset="0"/>
              <a:ea typeface="Calibri" panose="020F0502020204030204" pitchFamily="34" charset="0"/>
              <a:cs typeface="Arial" panose="020B0604020202020204" pitchFamily="34" charset="0"/>
            </a:endParaRPr>
          </a:p>
        </p:txBody>
      </p:sp>
      <p:graphicFrame>
        <p:nvGraphicFramePr>
          <p:cNvPr id="9" name="Table 4">
            <a:extLst>
              <a:ext uri="{FF2B5EF4-FFF2-40B4-BE49-F238E27FC236}">
                <a16:creationId xmlns:a16="http://schemas.microsoft.com/office/drawing/2014/main" id="{C24FC98A-8A48-5226-2ED2-F8B371B7CF46}"/>
              </a:ext>
            </a:extLst>
          </p:cNvPr>
          <p:cNvGraphicFramePr>
            <a:graphicFrameLocks noGrp="1"/>
          </p:cNvGraphicFramePr>
          <p:nvPr>
            <p:extLst>
              <p:ext uri="{D42A27DB-BD31-4B8C-83A1-F6EECF244321}">
                <p14:modId xmlns:p14="http://schemas.microsoft.com/office/powerpoint/2010/main" val="2434159921"/>
              </p:ext>
            </p:extLst>
          </p:nvPr>
        </p:nvGraphicFramePr>
        <p:xfrm>
          <a:off x="522288" y="2058792"/>
          <a:ext cx="10331757" cy="1372618"/>
        </p:xfrm>
        <a:graphic>
          <a:graphicData uri="http://schemas.openxmlformats.org/drawingml/2006/table">
            <a:tbl>
              <a:tblPr firstRow="1" bandRow="1">
                <a:tableStyleId>{9DCAF9ED-07DC-4A11-8D7F-57B35C25682E}</a:tableStyleId>
              </a:tblPr>
              <a:tblGrid>
                <a:gridCol w="1839387">
                  <a:extLst>
                    <a:ext uri="{9D8B030D-6E8A-4147-A177-3AD203B41FA5}">
                      <a16:colId xmlns:a16="http://schemas.microsoft.com/office/drawing/2014/main" val="2027320859"/>
                    </a:ext>
                  </a:extLst>
                </a:gridCol>
                <a:gridCol w="1983311">
                  <a:extLst>
                    <a:ext uri="{9D8B030D-6E8A-4147-A177-3AD203B41FA5}">
                      <a16:colId xmlns:a16="http://schemas.microsoft.com/office/drawing/2014/main" val="1206467961"/>
                    </a:ext>
                  </a:extLst>
                </a:gridCol>
                <a:gridCol w="2032290">
                  <a:extLst>
                    <a:ext uri="{9D8B030D-6E8A-4147-A177-3AD203B41FA5}">
                      <a16:colId xmlns:a16="http://schemas.microsoft.com/office/drawing/2014/main" val="1892512659"/>
                    </a:ext>
                  </a:extLst>
                </a:gridCol>
                <a:gridCol w="1733892">
                  <a:extLst>
                    <a:ext uri="{9D8B030D-6E8A-4147-A177-3AD203B41FA5}">
                      <a16:colId xmlns:a16="http://schemas.microsoft.com/office/drawing/2014/main" val="66719602"/>
                    </a:ext>
                  </a:extLst>
                </a:gridCol>
                <a:gridCol w="2742877">
                  <a:extLst>
                    <a:ext uri="{9D8B030D-6E8A-4147-A177-3AD203B41FA5}">
                      <a16:colId xmlns:a16="http://schemas.microsoft.com/office/drawing/2014/main" val="4188750064"/>
                    </a:ext>
                  </a:extLst>
                </a:gridCol>
              </a:tblGrid>
              <a:tr h="238421">
                <a:tc>
                  <a:txBody>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lang="en-US" sz="1200" b="1"/>
                        <a:t>Immune sequestrants</a:t>
                      </a:r>
                    </a:p>
                  </a:txBody>
                  <a:tcPr anchor="ctr"/>
                </a:tc>
                <a:tc>
                  <a:txBody>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lang="en-GB" sz="1200" b="1"/>
                        <a:t>Immune suppressants</a:t>
                      </a:r>
                    </a:p>
                  </a:txBody>
                  <a:tcPr anchor="ctr"/>
                </a:tc>
                <a:tc>
                  <a:txBody>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lang="en-GB" sz="1200" b="1"/>
                        <a:t>Immune reconstitutors</a:t>
                      </a:r>
                    </a:p>
                  </a:txBody>
                  <a:tcPr anchor="ctr"/>
                </a:tc>
                <a:tc>
                  <a:txBody>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lang="en-GB" sz="1200" b="1"/>
                        <a:t>Immunomodulators</a:t>
                      </a:r>
                    </a:p>
                  </a:txBody>
                  <a:tcPr anchor="ctr"/>
                </a:tc>
                <a:tc>
                  <a:txBody>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lang="en-GB" sz="1200" b="1"/>
                        <a:t>Immuno-trafficking modulator</a:t>
                      </a:r>
                    </a:p>
                  </a:txBody>
                  <a:tcPr anchor="ctr"/>
                </a:tc>
                <a:extLst>
                  <a:ext uri="{0D108BD9-81ED-4DB2-BD59-A6C34878D82A}">
                    <a16:rowId xmlns:a16="http://schemas.microsoft.com/office/drawing/2014/main" val="956056435"/>
                  </a:ext>
                </a:extLst>
              </a:tr>
              <a:tr h="275338">
                <a:tc>
                  <a:txBody>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lang="en-US" sz="1200">
                          <a:solidFill>
                            <a:schemeClr val="accent2"/>
                          </a:solidFill>
                        </a:rPr>
                        <a:t>Fingolimod</a:t>
                      </a:r>
                      <a:r>
                        <a:rPr lang="en-US" sz="1200" baseline="30000">
                          <a:solidFill>
                            <a:schemeClr val="accent2"/>
                          </a:solidFill>
                        </a:rPr>
                        <a:t>4</a:t>
                      </a:r>
                    </a:p>
                  </a:txBody>
                  <a:tcPr anchor="ctr"/>
                </a:tc>
                <a:tc>
                  <a:txBody>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lang="en-GB" sz="1200">
                          <a:solidFill>
                            <a:schemeClr val="accent2"/>
                          </a:solidFill>
                        </a:rPr>
                        <a:t>Ofatumumab</a:t>
                      </a:r>
                      <a:r>
                        <a:rPr lang="en-GB" sz="1200" baseline="30000">
                          <a:solidFill>
                            <a:schemeClr val="accent2"/>
                          </a:solidFill>
                        </a:rPr>
                        <a:t>8</a:t>
                      </a:r>
                    </a:p>
                  </a:txBody>
                  <a:tcPr anchor="ctr"/>
                </a:tc>
                <a:tc>
                  <a:txBody>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lang="en-GB" sz="1200">
                          <a:solidFill>
                            <a:schemeClr val="accent2"/>
                          </a:solidFill>
                        </a:rPr>
                        <a:t>Alemtuzumab</a:t>
                      </a:r>
                      <a:r>
                        <a:rPr lang="en-GB" sz="1200" baseline="30000">
                          <a:solidFill>
                            <a:schemeClr val="accent2"/>
                          </a:solidFill>
                        </a:rPr>
                        <a:t>12</a:t>
                      </a:r>
                    </a:p>
                  </a:txBody>
                  <a:tcPr anchor="ctr"/>
                </a:tc>
                <a:tc>
                  <a:txBody>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lang="en-GB" sz="1200">
                          <a:solidFill>
                            <a:schemeClr val="accent2"/>
                          </a:solidFill>
                        </a:rPr>
                        <a:t>Interferons</a:t>
                      </a:r>
                      <a:r>
                        <a:rPr lang="en-GB" sz="1200" baseline="30000">
                          <a:solidFill>
                            <a:schemeClr val="accent2"/>
                          </a:solidFill>
                        </a:rPr>
                        <a:t>14</a:t>
                      </a:r>
                    </a:p>
                  </a:txBody>
                  <a:tcPr anchor="ctr"/>
                </a:tc>
                <a:tc>
                  <a:txBody>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lang="en-GB" sz="1200">
                          <a:solidFill>
                            <a:schemeClr val="accent2"/>
                          </a:solidFill>
                        </a:rPr>
                        <a:t>Natalizumab</a:t>
                      </a:r>
                      <a:r>
                        <a:rPr lang="en-GB" sz="1200" baseline="30000">
                          <a:solidFill>
                            <a:schemeClr val="accent2"/>
                          </a:solidFill>
                        </a:rPr>
                        <a:t>18</a:t>
                      </a:r>
                    </a:p>
                  </a:txBody>
                  <a:tcPr anchor="ctr"/>
                </a:tc>
                <a:extLst>
                  <a:ext uri="{0D108BD9-81ED-4DB2-BD59-A6C34878D82A}">
                    <a16:rowId xmlns:a16="http://schemas.microsoft.com/office/drawing/2014/main" val="3263563977"/>
                  </a:ext>
                </a:extLst>
              </a:tr>
              <a:tr h="256309">
                <a:tc>
                  <a:txBody>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lang="en-US" sz="1200">
                          <a:solidFill>
                            <a:schemeClr val="accent2"/>
                          </a:solidFill>
                        </a:rPr>
                        <a:t>Ozanimod</a:t>
                      </a:r>
                      <a:r>
                        <a:rPr lang="en-US" sz="1200" baseline="30000">
                          <a:solidFill>
                            <a:schemeClr val="accent2"/>
                          </a:solidFill>
                        </a:rPr>
                        <a:t>5</a:t>
                      </a:r>
                    </a:p>
                  </a:txBody>
                  <a:tcPr anchor="ctr"/>
                </a:tc>
                <a:tc>
                  <a:txBody>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lang="en-GB" sz="1200">
                          <a:solidFill>
                            <a:schemeClr val="accent2"/>
                          </a:solidFill>
                        </a:rPr>
                        <a:t>Ocrelizumab</a:t>
                      </a:r>
                      <a:r>
                        <a:rPr lang="en-GB" sz="1200" baseline="30000">
                          <a:solidFill>
                            <a:schemeClr val="accent2"/>
                          </a:solidFill>
                        </a:rPr>
                        <a:t>9</a:t>
                      </a:r>
                    </a:p>
                  </a:txBody>
                  <a:tcPr anchor="ctr"/>
                </a:tc>
                <a:tc>
                  <a:txBody>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lang="en-GB" sz="1200">
                          <a:solidFill>
                            <a:schemeClr val="accent2"/>
                          </a:solidFill>
                        </a:rPr>
                        <a:t>Cladribine</a:t>
                      </a:r>
                      <a:r>
                        <a:rPr lang="en-GB" sz="1200" baseline="30000">
                          <a:solidFill>
                            <a:schemeClr val="accent2"/>
                          </a:solidFill>
                        </a:rPr>
                        <a:t>13</a:t>
                      </a:r>
                    </a:p>
                  </a:txBody>
                  <a:tcPr anchor="ctr"/>
                </a:tc>
                <a:tc>
                  <a:txBody>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lang="en-GB" sz="1200">
                          <a:solidFill>
                            <a:schemeClr val="accent2"/>
                          </a:solidFill>
                        </a:rPr>
                        <a:t>Glatiramer acetate</a:t>
                      </a:r>
                      <a:r>
                        <a:rPr lang="en-GB" sz="1200" baseline="30000">
                          <a:solidFill>
                            <a:schemeClr val="accent2"/>
                          </a:solidFill>
                        </a:rPr>
                        <a:t>15</a:t>
                      </a:r>
                    </a:p>
                  </a:txBody>
                  <a:tcPr anchor="ctr"/>
                </a:tc>
                <a:tc>
                  <a:txBody>
                    <a:bodyPr/>
                    <a:lstStyle/>
                    <a:p>
                      <a:pPr algn="ctr"/>
                      <a:endParaRPr lang="en-US" sz="1200">
                        <a:solidFill>
                          <a:schemeClr val="accent2"/>
                        </a:solidFill>
                      </a:endParaRPr>
                    </a:p>
                  </a:txBody>
                  <a:tcPr anchor="ctr"/>
                </a:tc>
                <a:extLst>
                  <a:ext uri="{0D108BD9-81ED-4DB2-BD59-A6C34878D82A}">
                    <a16:rowId xmlns:a16="http://schemas.microsoft.com/office/drawing/2014/main" val="400310508"/>
                  </a:ext>
                </a:extLst>
              </a:tr>
              <a:tr h="242804">
                <a:tc>
                  <a:txBody>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lang="en-US" sz="1200">
                          <a:solidFill>
                            <a:schemeClr val="accent2"/>
                          </a:solidFill>
                        </a:rPr>
                        <a:t>Ponesimod</a:t>
                      </a:r>
                      <a:r>
                        <a:rPr lang="en-US" sz="1200" baseline="30000">
                          <a:solidFill>
                            <a:schemeClr val="accent2"/>
                          </a:solidFill>
                        </a:rPr>
                        <a:t>6</a:t>
                      </a:r>
                    </a:p>
                  </a:txBody>
                  <a:tcPr anchor="ctr"/>
                </a:tc>
                <a:tc>
                  <a:txBody>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lang="en-GB" sz="1200">
                          <a:solidFill>
                            <a:schemeClr val="accent2"/>
                          </a:solidFill>
                        </a:rPr>
                        <a:t>Mitoxantrone</a:t>
                      </a:r>
                      <a:r>
                        <a:rPr lang="en-GB" sz="1200" baseline="30000">
                          <a:solidFill>
                            <a:schemeClr val="accent2"/>
                          </a:solidFill>
                        </a:rPr>
                        <a:t>10</a:t>
                      </a:r>
                    </a:p>
                  </a:txBody>
                  <a:tcPr anchor="ctr"/>
                </a:tc>
                <a:tc>
                  <a:txBody>
                    <a:bodyPr/>
                    <a:lstStyle/>
                    <a:p>
                      <a:pPr algn="ctr"/>
                      <a:endParaRPr lang="en-US" sz="1200">
                        <a:solidFill>
                          <a:schemeClr val="accent2"/>
                        </a:solidFill>
                      </a:endParaRPr>
                    </a:p>
                  </a:txBody>
                  <a:tcPr anchor="ctr"/>
                </a:tc>
                <a:tc>
                  <a:txBody>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lang="en-GB" sz="1200">
                          <a:solidFill>
                            <a:schemeClr val="accent2"/>
                          </a:solidFill>
                        </a:rPr>
                        <a:t>Fumarates</a:t>
                      </a:r>
                      <a:r>
                        <a:rPr lang="en-GB" sz="1200" baseline="30000">
                          <a:solidFill>
                            <a:schemeClr val="accent2"/>
                          </a:solidFill>
                        </a:rPr>
                        <a:t>16</a:t>
                      </a:r>
                    </a:p>
                  </a:txBody>
                  <a:tcPr anchor="ctr"/>
                </a:tc>
                <a:tc>
                  <a:txBody>
                    <a:bodyPr/>
                    <a:lstStyle/>
                    <a:p>
                      <a:pPr algn="ctr"/>
                      <a:endParaRPr lang="en-US" sz="1200">
                        <a:solidFill>
                          <a:schemeClr val="accent2"/>
                        </a:solidFill>
                      </a:endParaRPr>
                    </a:p>
                  </a:txBody>
                  <a:tcPr anchor="ctr"/>
                </a:tc>
                <a:extLst>
                  <a:ext uri="{0D108BD9-81ED-4DB2-BD59-A6C34878D82A}">
                    <a16:rowId xmlns:a16="http://schemas.microsoft.com/office/drawing/2014/main" val="1301912462"/>
                  </a:ext>
                </a:extLst>
              </a:tr>
              <a:tr h="242804">
                <a:tc>
                  <a:txBody>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lang="en-US" sz="1200">
                          <a:solidFill>
                            <a:schemeClr val="accent2"/>
                          </a:solidFill>
                        </a:rPr>
                        <a:t>Siponimod</a:t>
                      </a:r>
                      <a:r>
                        <a:rPr lang="en-US" sz="1200" baseline="30000">
                          <a:solidFill>
                            <a:schemeClr val="accent2"/>
                          </a:solidFill>
                        </a:rPr>
                        <a:t>7</a:t>
                      </a:r>
                    </a:p>
                  </a:txBody>
                  <a:tcPr anchor="ctr"/>
                </a:tc>
                <a:tc>
                  <a:txBody>
                    <a:bodyPr/>
                    <a:lstStyle/>
                    <a:p>
                      <a:pPr algn="ctr"/>
                      <a:r>
                        <a:rPr lang="de-DE" sz="1200">
                          <a:solidFill>
                            <a:schemeClr val="accent2"/>
                          </a:solidFill>
                        </a:rPr>
                        <a:t>Ublituximab</a:t>
                      </a:r>
                      <a:r>
                        <a:rPr lang="en-GB" sz="1200" baseline="30000">
                          <a:solidFill>
                            <a:schemeClr val="accent2"/>
                          </a:solidFill>
                        </a:rPr>
                        <a:t>11</a:t>
                      </a:r>
                      <a:endParaRPr lang="en-US" sz="1200">
                        <a:solidFill>
                          <a:schemeClr val="accent2"/>
                        </a:solidFill>
                      </a:endParaRPr>
                    </a:p>
                  </a:txBody>
                  <a:tcPr anchor="ctr"/>
                </a:tc>
                <a:tc>
                  <a:txBody>
                    <a:bodyPr/>
                    <a:lstStyle/>
                    <a:p>
                      <a:pPr algn="ctr"/>
                      <a:endParaRPr lang="en-US" sz="1200">
                        <a:solidFill>
                          <a:schemeClr val="accent2"/>
                        </a:solidFill>
                      </a:endParaRPr>
                    </a:p>
                  </a:txBody>
                  <a:tcPr anchor="ctr"/>
                </a:tc>
                <a:tc>
                  <a:txBody>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lang="en-GB" sz="1200">
                          <a:solidFill>
                            <a:schemeClr val="accent2"/>
                          </a:solidFill>
                        </a:rPr>
                        <a:t>Teriflunomide</a:t>
                      </a:r>
                      <a:r>
                        <a:rPr lang="en-GB" sz="1200" baseline="30000">
                          <a:solidFill>
                            <a:schemeClr val="accent2"/>
                          </a:solidFill>
                        </a:rPr>
                        <a:t>17</a:t>
                      </a:r>
                    </a:p>
                  </a:txBody>
                  <a:tcPr anchor="ctr"/>
                </a:tc>
                <a:tc>
                  <a:txBody>
                    <a:bodyPr/>
                    <a:lstStyle/>
                    <a:p>
                      <a:pPr algn="ctr"/>
                      <a:endParaRPr lang="en-US" sz="1200">
                        <a:solidFill>
                          <a:schemeClr val="accent2"/>
                        </a:solidFill>
                      </a:endParaRPr>
                    </a:p>
                  </a:txBody>
                  <a:tcPr anchor="ctr"/>
                </a:tc>
                <a:extLst>
                  <a:ext uri="{0D108BD9-81ED-4DB2-BD59-A6C34878D82A}">
                    <a16:rowId xmlns:a16="http://schemas.microsoft.com/office/drawing/2014/main" val="1665055397"/>
                  </a:ext>
                </a:extLst>
              </a:tr>
            </a:tbl>
          </a:graphicData>
        </a:graphic>
      </p:graphicFrame>
      <p:pic>
        <p:nvPicPr>
          <p:cNvPr id="13" name="Picture 12" descr="Shape, icon&#10;&#10;Description automatically generated">
            <a:extLst>
              <a:ext uri="{FF2B5EF4-FFF2-40B4-BE49-F238E27FC236}">
                <a16:creationId xmlns:a16="http://schemas.microsoft.com/office/drawing/2014/main" id="{35E14AE5-6F8F-6201-D3DD-BB0AB5A43D93}"/>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332225" y="4092630"/>
            <a:ext cx="557763" cy="557763"/>
          </a:xfrm>
          <a:prstGeom prst="rect">
            <a:avLst/>
          </a:prstGeom>
        </p:spPr>
      </p:pic>
      <p:pic>
        <p:nvPicPr>
          <p:cNvPr id="14" name="Picture 13" descr="A picture containing text, paper clip, light&#10;&#10;Description automatically generated">
            <a:extLst>
              <a:ext uri="{FF2B5EF4-FFF2-40B4-BE49-F238E27FC236}">
                <a16:creationId xmlns:a16="http://schemas.microsoft.com/office/drawing/2014/main" id="{8C143101-55A4-3A54-B7E8-4AFFE268DA2A}"/>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22801" y="4092630"/>
            <a:ext cx="557763" cy="557763"/>
          </a:xfrm>
          <a:prstGeom prst="rect">
            <a:avLst/>
          </a:prstGeom>
        </p:spPr>
      </p:pic>
      <p:pic>
        <p:nvPicPr>
          <p:cNvPr id="15" name="Picture 14" descr="Icon&#10;&#10;Description automatically generated">
            <a:extLst>
              <a:ext uri="{FF2B5EF4-FFF2-40B4-BE49-F238E27FC236}">
                <a16:creationId xmlns:a16="http://schemas.microsoft.com/office/drawing/2014/main" id="{A79EE7BD-F2CF-6A72-D4F2-C2A77172503B}"/>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3762502" y="4092630"/>
            <a:ext cx="557763" cy="557763"/>
          </a:xfrm>
          <a:prstGeom prst="rect">
            <a:avLst/>
          </a:prstGeom>
        </p:spPr>
      </p:pic>
      <p:sp>
        <p:nvSpPr>
          <p:cNvPr id="16" name="TextBox 15">
            <a:extLst>
              <a:ext uri="{FF2B5EF4-FFF2-40B4-BE49-F238E27FC236}">
                <a16:creationId xmlns:a16="http://schemas.microsoft.com/office/drawing/2014/main" id="{E35C1A1F-ED06-6639-4386-87FED57AB1CA}"/>
              </a:ext>
            </a:extLst>
          </p:cNvPr>
          <p:cNvSpPr txBox="1"/>
          <p:nvPr/>
        </p:nvSpPr>
        <p:spPr>
          <a:xfrm>
            <a:off x="827852" y="4140679"/>
            <a:ext cx="2831436" cy="461665"/>
          </a:xfrm>
          <a:prstGeom prst="rect">
            <a:avLst/>
          </a:prstGeom>
          <a:noFill/>
        </p:spPr>
        <p:txBody>
          <a:bodyPr wrap="square">
            <a:spAutoFit/>
          </a:bodyPr>
          <a:lstStyle/>
          <a:p>
            <a:pPr marL="0" lvl="1">
              <a:spcAft>
                <a:spcPts val="600"/>
              </a:spcAft>
            </a:pPr>
            <a:r>
              <a:rPr lang="en-US" sz="1200">
                <a:solidFill>
                  <a:schemeClr val="accent2"/>
                </a:solidFill>
              </a:rPr>
              <a:t>High-dose, short-course corticosteroids for treatment of relapses</a:t>
            </a:r>
            <a:r>
              <a:rPr lang="en-US" sz="1200" baseline="30000">
                <a:solidFill>
                  <a:schemeClr val="accent2"/>
                </a:solidFill>
              </a:rPr>
              <a:t>19</a:t>
            </a:r>
            <a:endParaRPr lang="en-US" sz="1200">
              <a:solidFill>
                <a:schemeClr val="accent2"/>
              </a:solidFill>
            </a:endParaRPr>
          </a:p>
        </p:txBody>
      </p:sp>
      <p:sp>
        <p:nvSpPr>
          <p:cNvPr id="17" name="TextBox 16">
            <a:extLst>
              <a:ext uri="{FF2B5EF4-FFF2-40B4-BE49-F238E27FC236}">
                <a16:creationId xmlns:a16="http://schemas.microsoft.com/office/drawing/2014/main" id="{C1E7ED5B-9A70-4E8E-8BE8-C0CFC6FC21BB}"/>
              </a:ext>
            </a:extLst>
          </p:cNvPr>
          <p:cNvSpPr txBox="1"/>
          <p:nvPr/>
        </p:nvSpPr>
        <p:spPr>
          <a:xfrm>
            <a:off x="8764512" y="4140679"/>
            <a:ext cx="2225674" cy="461665"/>
          </a:xfrm>
          <a:prstGeom prst="rect">
            <a:avLst/>
          </a:prstGeom>
          <a:noFill/>
        </p:spPr>
        <p:txBody>
          <a:bodyPr wrap="square">
            <a:spAutoFit/>
          </a:bodyPr>
          <a:lstStyle/>
          <a:p>
            <a:pPr marL="57150" lvl="1">
              <a:spcAft>
                <a:spcPts val="600"/>
              </a:spcAft>
            </a:pPr>
            <a:r>
              <a:rPr lang="en-US" sz="1200">
                <a:solidFill>
                  <a:schemeClr val="accent2"/>
                </a:solidFill>
              </a:rPr>
              <a:t>Supportive care for patients with advanced MS</a:t>
            </a:r>
            <a:r>
              <a:rPr lang="en-US" sz="1200" baseline="30000">
                <a:solidFill>
                  <a:schemeClr val="accent2"/>
                </a:solidFill>
              </a:rPr>
              <a:t>20</a:t>
            </a:r>
          </a:p>
        </p:txBody>
      </p:sp>
      <p:sp>
        <p:nvSpPr>
          <p:cNvPr id="18" name="TextBox 17">
            <a:extLst>
              <a:ext uri="{FF2B5EF4-FFF2-40B4-BE49-F238E27FC236}">
                <a16:creationId xmlns:a16="http://schemas.microsoft.com/office/drawing/2014/main" id="{6811D319-1385-6481-412D-51C9C590370B}"/>
              </a:ext>
            </a:extLst>
          </p:cNvPr>
          <p:cNvSpPr txBox="1"/>
          <p:nvPr/>
        </p:nvSpPr>
        <p:spPr>
          <a:xfrm>
            <a:off x="4205851" y="4140679"/>
            <a:ext cx="4068316" cy="461665"/>
          </a:xfrm>
          <a:prstGeom prst="rect">
            <a:avLst/>
          </a:prstGeom>
          <a:noFill/>
        </p:spPr>
        <p:txBody>
          <a:bodyPr wrap="square">
            <a:spAutoFit/>
          </a:bodyPr>
          <a:lstStyle/>
          <a:p>
            <a:pPr marL="57150" lvl="1">
              <a:spcAft>
                <a:spcPts val="600"/>
              </a:spcAft>
              <a:buNone/>
            </a:pPr>
            <a:r>
              <a:rPr lang="en-US" sz="1200">
                <a:solidFill>
                  <a:schemeClr val="accent2"/>
                </a:solidFill>
              </a:rPr>
              <a:t>Physiotherapy, pharmacotherapy, psychological therapy or surgery for symptomatic relief of concerns</a:t>
            </a:r>
            <a:r>
              <a:rPr lang="en-US" sz="1200" baseline="30000">
                <a:solidFill>
                  <a:schemeClr val="accent2"/>
                </a:solidFill>
              </a:rPr>
              <a:t>19†</a:t>
            </a:r>
          </a:p>
        </p:txBody>
      </p:sp>
      <p:sp>
        <p:nvSpPr>
          <p:cNvPr id="22" name="Footer Placeholder 21">
            <a:extLst>
              <a:ext uri="{FF2B5EF4-FFF2-40B4-BE49-F238E27FC236}">
                <a16:creationId xmlns:a16="http://schemas.microsoft.com/office/drawing/2014/main" id="{98B701E8-61D5-9E6C-195E-393A19757B11}"/>
              </a:ext>
            </a:extLst>
          </p:cNvPr>
          <p:cNvSpPr>
            <a:spLocks noGrp="1"/>
          </p:cNvSpPr>
          <p:nvPr>
            <p:ph type="ftr" sz="quarter" idx="11"/>
          </p:nvPr>
        </p:nvSpPr>
        <p:spPr/>
        <p:txBody>
          <a:bodyPr/>
          <a:lstStyle/>
          <a:p>
            <a:r>
              <a:rPr lang="en-GB"/>
              <a:t>Educational use only</a:t>
            </a:r>
          </a:p>
        </p:txBody>
      </p:sp>
      <p:sp>
        <p:nvSpPr>
          <p:cNvPr id="23" name="Slide Number Placeholder 22">
            <a:extLst>
              <a:ext uri="{FF2B5EF4-FFF2-40B4-BE49-F238E27FC236}">
                <a16:creationId xmlns:a16="http://schemas.microsoft.com/office/drawing/2014/main" id="{7018A06F-45C9-4139-A218-241A2906ED0E}"/>
              </a:ext>
            </a:extLst>
          </p:cNvPr>
          <p:cNvSpPr>
            <a:spLocks noGrp="1"/>
          </p:cNvSpPr>
          <p:nvPr>
            <p:ph type="sldNum" sz="quarter" idx="12"/>
          </p:nvPr>
        </p:nvSpPr>
        <p:spPr/>
        <p:txBody>
          <a:bodyPr/>
          <a:lstStyle/>
          <a:p>
            <a:fld id="{A31C51CB-94C2-40E2-B070-08CEE3D6A386}" type="slidenum">
              <a:rPr lang="en-GB" smtClean="0"/>
              <a:t>4</a:t>
            </a:fld>
            <a:endParaRPr lang="en-GB"/>
          </a:p>
        </p:txBody>
      </p:sp>
      <p:sp>
        <p:nvSpPr>
          <p:cNvPr id="4" name="TextBox 3">
            <a:extLst>
              <a:ext uri="{FF2B5EF4-FFF2-40B4-BE49-F238E27FC236}">
                <a16:creationId xmlns:a16="http://schemas.microsoft.com/office/drawing/2014/main" id="{1CB1FB38-41F9-3E41-9878-1DB29186167A}"/>
              </a:ext>
            </a:extLst>
          </p:cNvPr>
          <p:cNvSpPr txBox="1"/>
          <p:nvPr/>
        </p:nvSpPr>
        <p:spPr>
          <a:xfrm>
            <a:off x="1710225" y="4870059"/>
            <a:ext cx="8220075" cy="636072"/>
          </a:xfrm>
          <a:prstGeom prst="homePlate">
            <a:avLst/>
          </a:prstGeom>
          <a:solidFill>
            <a:schemeClr val="tx2"/>
          </a:solidFill>
        </p:spPr>
        <p:txBody>
          <a:bodyPr wrap="square" lIns="0" tIns="0" rIns="0" bIns="0" rtlCol="0" anchor="ctr">
            <a:noAutofit/>
          </a:bodyPr>
          <a:lstStyle/>
          <a:p>
            <a:pPr algn="ctr"/>
            <a:r>
              <a:rPr lang="en-GB" sz="2000" b="1" spc="-10">
                <a:solidFill>
                  <a:schemeClr val="bg1"/>
                </a:solidFill>
              </a:rPr>
              <a:t>What DMTs are most prescribed in your clinic?</a:t>
            </a:r>
          </a:p>
        </p:txBody>
      </p:sp>
    </p:spTree>
    <p:extLst>
      <p:ext uri="{BB962C8B-B14F-4D97-AF65-F5344CB8AC3E}">
        <p14:creationId xmlns:p14="http://schemas.microsoft.com/office/powerpoint/2010/main" val="16814519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hink-cell data - do not delete" hidden="1">
            <a:extLst>
              <a:ext uri="{FF2B5EF4-FFF2-40B4-BE49-F238E27FC236}">
                <a16:creationId xmlns:a16="http://schemas.microsoft.com/office/drawing/2014/main" id="{C4B890EC-51B6-152E-6675-9ECE116E13D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12" name="think-cell data - do not delete" hidden="1">
                        <a:extLst>
                          <a:ext uri="{FF2B5EF4-FFF2-40B4-BE49-F238E27FC236}">
                            <a16:creationId xmlns:a16="http://schemas.microsoft.com/office/drawing/2014/main" id="{C4B890EC-51B6-152E-6675-9ECE116E13D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8" name="Title 5">
            <a:extLst>
              <a:ext uri="{FF2B5EF4-FFF2-40B4-BE49-F238E27FC236}">
                <a16:creationId xmlns:a16="http://schemas.microsoft.com/office/drawing/2014/main" id="{03A54CF7-F612-DD40-4352-9008AD867FB0}"/>
              </a:ext>
            </a:extLst>
          </p:cNvPr>
          <p:cNvSpPr>
            <a:spLocks noGrp="1"/>
          </p:cNvSpPr>
          <p:nvPr>
            <p:ph type="title"/>
          </p:nvPr>
        </p:nvSpPr>
        <p:spPr>
          <a:xfrm>
            <a:off x="324000" y="241527"/>
            <a:ext cx="4586273" cy="3108098"/>
          </a:xfrm>
        </p:spPr>
        <p:txBody>
          <a:bodyPr vert="horz">
            <a:normAutofit/>
          </a:bodyPr>
          <a:lstStyle/>
          <a:p>
            <a:r>
              <a:rPr lang="en-US"/>
              <a:t>People with MS face several challenges when accessing healthcare</a:t>
            </a:r>
          </a:p>
        </p:txBody>
      </p:sp>
      <p:sp>
        <p:nvSpPr>
          <p:cNvPr id="6" name="Footer Placeholder 3">
            <a:extLst>
              <a:ext uri="{FF2B5EF4-FFF2-40B4-BE49-F238E27FC236}">
                <a16:creationId xmlns:a16="http://schemas.microsoft.com/office/drawing/2014/main" id="{10CC97EE-6F1F-8A49-B74D-F092837311EF}"/>
              </a:ext>
            </a:extLst>
          </p:cNvPr>
          <p:cNvSpPr>
            <a:spLocks noGrp="1"/>
          </p:cNvSpPr>
          <p:nvPr>
            <p:ph type="ftr" sz="quarter" idx="11"/>
          </p:nvPr>
        </p:nvSpPr>
        <p:spPr/>
        <p:txBody>
          <a:bodyPr/>
          <a:lstStyle/>
          <a:p>
            <a:r>
              <a:rPr lang="en-US"/>
              <a:t>Educational use only</a:t>
            </a:r>
          </a:p>
        </p:txBody>
      </p:sp>
      <p:sp>
        <p:nvSpPr>
          <p:cNvPr id="8" name="Slide Number Placeholder 4">
            <a:extLst>
              <a:ext uri="{FF2B5EF4-FFF2-40B4-BE49-F238E27FC236}">
                <a16:creationId xmlns:a16="http://schemas.microsoft.com/office/drawing/2014/main" id="{7BA5D61F-E60C-3DDE-5ACF-6F76846FC62F}"/>
              </a:ext>
            </a:extLst>
          </p:cNvPr>
          <p:cNvSpPr>
            <a:spLocks noGrp="1"/>
          </p:cNvSpPr>
          <p:nvPr>
            <p:ph type="sldNum" sz="quarter" idx="12"/>
          </p:nvPr>
        </p:nvSpPr>
        <p:spPr/>
        <p:txBody>
          <a:bodyPr/>
          <a:lstStyle/>
          <a:p>
            <a:fld id="{47547CF9-5B10-D24F-A8D7-45A9778164F7}" type="slidenum">
              <a:rPr lang="uk-UA" smtClean="0"/>
              <a:pPr/>
              <a:t>5</a:t>
            </a:fld>
            <a:endParaRPr lang="uk-UA"/>
          </a:p>
        </p:txBody>
      </p:sp>
      <p:sp>
        <p:nvSpPr>
          <p:cNvPr id="5" name="Text Placeholder 4">
            <a:extLst>
              <a:ext uri="{FF2B5EF4-FFF2-40B4-BE49-F238E27FC236}">
                <a16:creationId xmlns:a16="http://schemas.microsoft.com/office/drawing/2014/main" id="{392D90AE-DAAE-A959-F879-85D2C5A35D93}"/>
              </a:ext>
            </a:extLst>
          </p:cNvPr>
          <p:cNvSpPr>
            <a:spLocks noGrp="1"/>
          </p:cNvSpPr>
          <p:nvPr>
            <p:ph type="body" sz="quarter" idx="13"/>
          </p:nvPr>
        </p:nvSpPr>
        <p:spPr>
          <a:xfrm>
            <a:off x="324000" y="5568188"/>
            <a:ext cx="4724250" cy="765700"/>
          </a:xfrm>
        </p:spPr>
        <p:txBody>
          <a:bodyPr/>
          <a:lstStyle/>
          <a:p>
            <a:r>
              <a:rPr lang="en-GB"/>
              <a:t>DMT, disease modifying therapy; HETs, high efficacy treatments; MS, multiple sclerosis.</a:t>
            </a:r>
          </a:p>
          <a:p>
            <a:r>
              <a:rPr lang="en-US" sz="800"/>
              <a:t>Please see slide notes for reference list.</a:t>
            </a:r>
            <a:endParaRPr lang="en-GB"/>
          </a:p>
        </p:txBody>
      </p:sp>
      <p:grpSp>
        <p:nvGrpSpPr>
          <p:cNvPr id="30" name="Group 29">
            <a:extLst>
              <a:ext uri="{FF2B5EF4-FFF2-40B4-BE49-F238E27FC236}">
                <a16:creationId xmlns:a16="http://schemas.microsoft.com/office/drawing/2014/main" id="{74CEC6B8-6F37-A4D4-9856-2E0F30DBFA4E}"/>
              </a:ext>
            </a:extLst>
          </p:cNvPr>
          <p:cNvGrpSpPr/>
          <p:nvPr/>
        </p:nvGrpSpPr>
        <p:grpSpPr>
          <a:xfrm>
            <a:off x="3846245" y="367136"/>
            <a:ext cx="7679559" cy="6245196"/>
            <a:chOff x="3878442" y="281277"/>
            <a:chExt cx="7679559" cy="6245196"/>
          </a:xfrm>
        </p:grpSpPr>
        <p:grpSp>
          <p:nvGrpSpPr>
            <p:cNvPr id="24" name="Group 23">
              <a:extLst>
                <a:ext uri="{FF2B5EF4-FFF2-40B4-BE49-F238E27FC236}">
                  <a16:creationId xmlns:a16="http://schemas.microsoft.com/office/drawing/2014/main" id="{36EE8519-8D07-CD31-71E6-8B60A7809C5F}"/>
                </a:ext>
              </a:extLst>
            </p:cNvPr>
            <p:cNvGrpSpPr/>
            <p:nvPr/>
          </p:nvGrpSpPr>
          <p:grpSpPr>
            <a:xfrm>
              <a:off x="3878442" y="281277"/>
              <a:ext cx="7679559" cy="6245196"/>
              <a:chOff x="2312159" y="910215"/>
              <a:chExt cx="6822873" cy="5548519"/>
            </a:xfrm>
          </p:grpSpPr>
          <p:sp>
            <p:nvSpPr>
              <p:cNvPr id="26" name="Freeform 25">
                <a:extLst>
                  <a:ext uri="{FF2B5EF4-FFF2-40B4-BE49-F238E27FC236}">
                    <a16:creationId xmlns:a16="http://schemas.microsoft.com/office/drawing/2014/main" id="{7067A186-7D81-E407-3620-015E62DEC2E3}"/>
                  </a:ext>
                </a:extLst>
              </p:cNvPr>
              <p:cNvSpPr/>
              <p:nvPr/>
            </p:nvSpPr>
            <p:spPr>
              <a:xfrm>
                <a:off x="4060065" y="910215"/>
                <a:ext cx="3291826" cy="3291826"/>
              </a:xfrm>
              <a:custGeom>
                <a:avLst/>
                <a:gdLst>
                  <a:gd name="connsiteX0" fmla="*/ 0 w 3291826"/>
                  <a:gd name="connsiteY0" fmla="*/ 1645913 h 3291826"/>
                  <a:gd name="connsiteX1" fmla="*/ 1645913 w 3291826"/>
                  <a:gd name="connsiteY1" fmla="*/ 0 h 3291826"/>
                  <a:gd name="connsiteX2" fmla="*/ 3291826 w 3291826"/>
                  <a:gd name="connsiteY2" fmla="*/ 1645913 h 3291826"/>
                  <a:gd name="connsiteX3" fmla="*/ 1645913 w 3291826"/>
                  <a:gd name="connsiteY3" fmla="*/ 3291826 h 3291826"/>
                  <a:gd name="connsiteX4" fmla="*/ 0 w 3291826"/>
                  <a:gd name="connsiteY4" fmla="*/ 1645913 h 3291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1826" h="3291826">
                    <a:moveTo>
                      <a:pt x="0" y="1645913"/>
                    </a:moveTo>
                    <a:cubicBezTo>
                      <a:pt x="0" y="736900"/>
                      <a:pt x="736900" y="0"/>
                      <a:pt x="1645913" y="0"/>
                    </a:cubicBezTo>
                    <a:cubicBezTo>
                      <a:pt x="2554926" y="0"/>
                      <a:pt x="3291826" y="736900"/>
                      <a:pt x="3291826" y="1645913"/>
                    </a:cubicBezTo>
                    <a:cubicBezTo>
                      <a:pt x="3291826" y="2554926"/>
                      <a:pt x="2554926" y="3291826"/>
                      <a:pt x="1645913" y="3291826"/>
                    </a:cubicBezTo>
                    <a:cubicBezTo>
                      <a:pt x="736900" y="3291826"/>
                      <a:pt x="0" y="2554926"/>
                      <a:pt x="0" y="1645913"/>
                    </a:cubicBezTo>
                    <a:close/>
                  </a:path>
                </a:pathLst>
              </a:custGeom>
              <a:solidFill>
                <a:schemeClr val="accent3">
                  <a:alpha val="30000"/>
                </a:schemeClr>
              </a:solidFill>
            </p:spPr>
            <p:style>
              <a:lnRef idx="2">
                <a:schemeClr val="lt1">
                  <a:hueOff val="0"/>
                  <a:satOff val="0"/>
                  <a:lumOff val="0"/>
                  <a:alphaOff val="0"/>
                </a:schemeClr>
              </a:lnRef>
              <a:fillRef idx="1">
                <a:schemeClr val="accent4">
                  <a:alpha val="50000"/>
                  <a:hueOff val="0"/>
                  <a:satOff val="0"/>
                  <a:lumOff val="0"/>
                  <a:alphaOff val="0"/>
                </a:schemeClr>
              </a:fillRef>
              <a:effectRef idx="0">
                <a:schemeClr val="accent4">
                  <a:alpha val="50000"/>
                  <a:hueOff val="0"/>
                  <a:satOff val="0"/>
                  <a:lumOff val="0"/>
                  <a:alphaOff val="0"/>
                </a:schemeClr>
              </a:effectRef>
              <a:fontRef idx="minor">
                <a:schemeClr val="tx1"/>
              </a:fontRef>
            </p:style>
            <p:txBody>
              <a:bodyPr spcFirstLastPara="0" vert="horz" wrap="square" lIns="379826" tIns="443130" rIns="379826" bIns="1804175" numCol="1" spcCol="1270" anchor="ctr" anchorCtr="0">
                <a:noAutofit/>
              </a:bodyPr>
              <a:lstStyle/>
              <a:p>
                <a:pPr marL="0" lvl="0" indent="0" algn="ctr" defTabSz="622300">
                  <a:lnSpc>
                    <a:spcPct val="90000"/>
                  </a:lnSpc>
                  <a:spcBef>
                    <a:spcPct val="0"/>
                  </a:spcBef>
                  <a:spcAft>
                    <a:spcPct val="35000"/>
                  </a:spcAft>
                  <a:buFont typeface="Wingdings" panose="05000000000000000000" pitchFamily="2" charset="2"/>
                  <a:buNone/>
                </a:pPr>
                <a:endParaRPr lang="en-GB" sz="1400" kern="1200">
                  <a:solidFill>
                    <a:schemeClr val="bg1"/>
                  </a:solidFill>
                </a:endParaRPr>
              </a:p>
            </p:txBody>
          </p:sp>
          <p:sp>
            <p:nvSpPr>
              <p:cNvPr id="27" name="Freeform 26">
                <a:extLst>
                  <a:ext uri="{FF2B5EF4-FFF2-40B4-BE49-F238E27FC236}">
                    <a16:creationId xmlns:a16="http://schemas.microsoft.com/office/drawing/2014/main" id="{9D92C7CF-8EA0-BFEA-6284-9C88D3755660}"/>
                  </a:ext>
                </a:extLst>
              </p:cNvPr>
              <p:cNvSpPr/>
              <p:nvPr/>
            </p:nvSpPr>
            <p:spPr>
              <a:xfrm>
                <a:off x="5843206" y="1836034"/>
                <a:ext cx="3291826" cy="3291826"/>
              </a:xfrm>
              <a:custGeom>
                <a:avLst/>
                <a:gdLst>
                  <a:gd name="connsiteX0" fmla="*/ 0 w 3291826"/>
                  <a:gd name="connsiteY0" fmla="*/ 1645913 h 3291826"/>
                  <a:gd name="connsiteX1" fmla="*/ 1645913 w 3291826"/>
                  <a:gd name="connsiteY1" fmla="*/ 0 h 3291826"/>
                  <a:gd name="connsiteX2" fmla="*/ 3291826 w 3291826"/>
                  <a:gd name="connsiteY2" fmla="*/ 1645913 h 3291826"/>
                  <a:gd name="connsiteX3" fmla="*/ 1645913 w 3291826"/>
                  <a:gd name="connsiteY3" fmla="*/ 3291826 h 3291826"/>
                  <a:gd name="connsiteX4" fmla="*/ 0 w 3291826"/>
                  <a:gd name="connsiteY4" fmla="*/ 1645913 h 3291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1826" h="3291826">
                    <a:moveTo>
                      <a:pt x="0" y="1645913"/>
                    </a:moveTo>
                    <a:cubicBezTo>
                      <a:pt x="0" y="736900"/>
                      <a:pt x="736900" y="0"/>
                      <a:pt x="1645913" y="0"/>
                    </a:cubicBezTo>
                    <a:cubicBezTo>
                      <a:pt x="2554926" y="0"/>
                      <a:pt x="3291826" y="736900"/>
                      <a:pt x="3291826" y="1645913"/>
                    </a:cubicBezTo>
                    <a:cubicBezTo>
                      <a:pt x="3291826" y="2554926"/>
                      <a:pt x="2554926" y="3291826"/>
                      <a:pt x="1645913" y="3291826"/>
                    </a:cubicBezTo>
                    <a:cubicBezTo>
                      <a:pt x="736900" y="3291826"/>
                      <a:pt x="0" y="2554926"/>
                      <a:pt x="0" y="1645913"/>
                    </a:cubicBezTo>
                    <a:close/>
                  </a:path>
                </a:pathLst>
              </a:custGeom>
              <a:solidFill>
                <a:schemeClr val="accent5">
                  <a:alpha val="30000"/>
                </a:schemeClr>
              </a:solidFill>
            </p:spPr>
            <p:style>
              <a:lnRef idx="2">
                <a:schemeClr val="lt1">
                  <a:hueOff val="0"/>
                  <a:satOff val="0"/>
                  <a:lumOff val="0"/>
                  <a:alphaOff val="0"/>
                </a:schemeClr>
              </a:lnRef>
              <a:fillRef idx="1">
                <a:scrgbClr r="0" g="0" b="0"/>
              </a:fillRef>
              <a:effectRef idx="0">
                <a:schemeClr val="accent4">
                  <a:alpha val="50000"/>
                  <a:hueOff val="-3579290"/>
                  <a:satOff val="-23977"/>
                  <a:lumOff val="-1765"/>
                  <a:alphaOff val="0"/>
                </a:schemeClr>
              </a:effectRef>
              <a:fontRef idx="minor">
                <a:schemeClr val="tx1"/>
              </a:fontRef>
            </p:style>
            <p:txBody>
              <a:bodyPr spcFirstLastPara="0" vert="horz" wrap="square" lIns="1772522" tIns="379826" rIns="253217" bIns="379826" numCol="1" spcCol="1270" anchor="ctr" anchorCtr="0">
                <a:noAutofit/>
              </a:bodyPr>
              <a:lstStyle/>
              <a:p>
                <a:pPr marL="0" lvl="0" indent="0" algn="ctr" defTabSz="488950">
                  <a:lnSpc>
                    <a:spcPct val="90000"/>
                  </a:lnSpc>
                  <a:spcBef>
                    <a:spcPct val="0"/>
                  </a:spcBef>
                  <a:spcAft>
                    <a:spcPct val="35000"/>
                  </a:spcAft>
                  <a:buNone/>
                </a:pPr>
                <a:endParaRPr lang="en-GB" sz="1100" kern="1200">
                  <a:solidFill>
                    <a:schemeClr val="bg1"/>
                  </a:solidFill>
                </a:endParaRPr>
              </a:p>
            </p:txBody>
          </p:sp>
          <p:sp>
            <p:nvSpPr>
              <p:cNvPr id="28" name="Freeform 27">
                <a:extLst>
                  <a:ext uri="{FF2B5EF4-FFF2-40B4-BE49-F238E27FC236}">
                    <a16:creationId xmlns:a16="http://schemas.microsoft.com/office/drawing/2014/main" id="{0F39709D-0A80-6A04-00A8-F0749BB3ECC5}"/>
                  </a:ext>
                </a:extLst>
              </p:cNvPr>
              <p:cNvSpPr/>
              <p:nvPr/>
            </p:nvSpPr>
            <p:spPr>
              <a:xfrm>
                <a:off x="4197215" y="3441208"/>
                <a:ext cx="3017526" cy="3017526"/>
              </a:xfrm>
              <a:custGeom>
                <a:avLst/>
                <a:gdLst>
                  <a:gd name="connsiteX0" fmla="*/ 0 w 3017526"/>
                  <a:gd name="connsiteY0" fmla="*/ 1508763 h 3017526"/>
                  <a:gd name="connsiteX1" fmla="*/ 1508763 w 3017526"/>
                  <a:gd name="connsiteY1" fmla="*/ 0 h 3017526"/>
                  <a:gd name="connsiteX2" fmla="*/ 3017526 w 3017526"/>
                  <a:gd name="connsiteY2" fmla="*/ 1508763 h 3017526"/>
                  <a:gd name="connsiteX3" fmla="*/ 1508763 w 3017526"/>
                  <a:gd name="connsiteY3" fmla="*/ 3017526 h 3017526"/>
                  <a:gd name="connsiteX4" fmla="*/ 0 w 3017526"/>
                  <a:gd name="connsiteY4" fmla="*/ 1508763 h 30175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7526" h="3017526">
                    <a:moveTo>
                      <a:pt x="0" y="1508763"/>
                    </a:moveTo>
                    <a:cubicBezTo>
                      <a:pt x="0" y="675496"/>
                      <a:pt x="675496" y="0"/>
                      <a:pt x="1508763" y="0"/>
                    </a:cubicBezTo>
                    <a:cubicBezTo>
                      <a:pt x="2342030" y="0"/>
                      <a:pt x="3017526" y="675496"/>
                      <a:pt x="3017526" y="1508763"/>
                    </a:cubicBezTo>
                    <a:cubicBezTo>
                      <a:pt x="3017526" y="2342030"/>
                      <a:pt x="2342030" y="3017526"/>
                      <a:pt x="1508763" y="3017526"/>
                    </a:cubicBezTo>
                    <a:cubicBezTo>
                      <a:pt x="675496" y="3017526"/>
                      <a:pt x="0" y="2342030"/>
                      <a:pt x="0" y="1508763"/>
                    </a:cubicBezTo>
                    <a:close/>
                  </a:path>
                </a:pathLst>
              </a:custGeom>
              <a:solidFill>
                <a:schemeClr val="accent4">
                  <a:alpha val="40000"/>
                </a:schemeClr>
              </a:solidFill>
            </p:spPr>
            <p:style>
              <a:lnRef idx="2">
                <a:schemeClr val="lt1">
                  <a:hueOff val="0"/>
                  <a:satOff val="0"/>
                  <a:lumOff val="0"/>
                  <a:alphaOff val="0"/>
                </a:schemeClr>
              </a:lnRef>
              <a:fillRef idx="1">
                <a:scrgbClr r="0" g="0" b="0"/>
              </a:fillRef>
              <a:effectRef idx="0">
                <a:schemeClr val="accent4">
                  <a:alpha val="50000"/>
                  <a:hueOff val="-7158581"/>
                  <a:satOff val="-47953"/>
                  <a:lumOff val="-3529"/>
                  <a:alphaOff val="0"/>
                </a:schemeClr>
              </a:effectRef>
              <a:fontRef idx="minor">
                <a:schemeClr val="tx1"/>
              </a:fontRef>
            </p:style>
            <p:txBody>
              <a:bodyPr spcFirstLastPara="0" vert="horz" wrap="square" lIns="348176" tIns="1653837" rIns="348176" bIns="406205" numCol="1" spcCol="1270" anchor="ctr" anchorCtr="0">
                <a:noAutofit/>
              </a:bodyPr>
              <a:lstStyle/>
              <a:p>
                <a:pPr marL="0" lvl="0" indent="0" algn="ctr" defTabSz="2889250">
                  <a:lnSpc>
                    <a:spcPct val="90000"/>
                  </a:lnSpc>
                  <a:spcBef>
                    <a:spcPct val="0"/>
                  </a:spcBef>
                  <a:spcAft>
                    <a:spcPct val="35000"/>
                  </a:spcAft>
                  <a:buFont typeface="Wingdings" panose="05000000000000000000" pitchFamily="2" charset="2"/>
                  <a:buNone/>
                </a:pPr>
                <a:endParaRPr lang="en-GB" sz="6500" kern="1200"/>
              </a:p>
            </p:txBody>
          </p:sp>
          <p:sp>
            <p:nvSpPr>
              <p:cNvPr id="29" name="Freeform 28">
                <a:extLst>
                  <a:ext uri="{FF2B5EF4-FFF2-40B4-BE49-F238E27FC236}">
                    <a16:creationId xmlns:a16="http://schemas.microsoft.com/office/drawing/2014/main" id="{BB397314-1F81-F84B-6F49-4AF401F63695}"/>
                  </a:ext>
                </a:extLst>
              </p:cNvPr>
              <p:cNvSpPr/>
              <p:nvPr/>
            </p:nvSpPr>
            <p:spPr>
              <a:xfrm>
                <a:off x="2312159" y="1836034"/>
                <a:ext cx="3291826" cy="3291826"/>
              </a:xfrm>
              <a:custGeom>
                <a:avLst/>
                <a:gdLst>
                  <a:gd name="connsiteX0" fmla="*/ 0 w 3291826"/>
                  <a:gd name="connsiteY0" fmla="*/ 1645913 h 3291826"/>
                  <a:gd name="connsiteX1" fmla="*/ 1645913 w 3291826"/>
                  <a:gd name="connsiteY1" fmla="*/ 0 h 3291826"/>
                  <a:gd name="connsiteX2" fmla="*/ 3291826 w 3291826"/>
                  <a:gd name="connsiteY2" fmla="*/ 1645913 h 3291826"/>
                  <a:gd name="connsiteX3" fmla="*/ 1645913 w 3291826"/>
                  <a:gd name="connsiteY3" fmla="*/ 3291826 h 3291826"/>
                  <a:gd name="connsiteX4" fmla="*/ 0 w 3291826"/>
                  <a:gd name="connsiteY4" fmla="*/ 1645913 h 3291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1826" h="3291826">
                    <a:moveTo>
                      <a:pt x="0" y="1645913"/>
                    </a:moveTo>
                    <a:cubicBezTo>
                      <a:pt x="0" y="736900"/>
                      <a:pt x="736900" y="0"/>
                      <a:pt x="1645913" y="0"/>
                    </a:cubicBezTo>
                    <a:cubicBezTo>
                      <a:pt x="2554926" y="0"/>
                      <a:pt x="3291826" y="736900"/>
                      <a:pt x="3291826" y="1645913"/>
                    </a:cubicBezTo>
                    <a:cubicBezTo>
                      <a:pt x="3291826" y="2554926"/>
                      <a:pt x="2554926" y="3291826"/>
                      <a:pt x="1645913" y="3291826"/>
                    </a:cubicBezTo>
                    <a:cubicBezTo>
                      <a:pt x="736900" y="3291826"/>
                      <a:pt x="0" y="2554926"/>
                      <a:pt x="0" y="1645913"/>
                    </a:cubicBezTo>
                    <a:close/>
                  </a:path>
                </a:pathLst>
              </a:custGeom>
              <a:solidFill>
                <a:schemeClr val="bg1">
                  <a:alpha val="50000"/>
                </a:schemeClr>
              </a:solidFill>
            </p:spPr>
            <p:style>
              <a:lnRef idx="2">
                <a:schemeClr val="lt1">
                  <a:hueOff val="0"/>
                  <a:satOff val="0"/>
                  <a:lumOff val="0"/>
                  <a:alphaOff val="0"/>
                </a:schemeClr>
              </a:lnRef>
              <a:fillRef idx="1">
                <a:scrgbClr r="0" g="0" b="0"/>
              </a:fillRef>
              <a:effectRef idx="0">
                <a:schemeClr val="accent4">
                  <a:alpha val="50000"/>
                  <a:hueOff val="-10737870"/>
                  <a:satOff val="-71930"/>
                  <a:lumOff val="-5294"/>
                  <a:alphaOff val="0"/>
                </a:schemeClr>
              </a:effectRef>
              <a:fontRef idx="minor">
                <a:schemeClr val="tx1"/>
              </a:fontRef>
            </p:style>
            <p:txBody>
              <a:bodyPr spcFirstLastPara="0" vert="horz" wrap="square" lIns="253217" tIns="379826" rIns="1772522" bIns="379826" numCol="1" spcCol="1270" anchor="ctr" anchorCtr="0">
                <a:noAutofit/>
              </a:bodyPr>
              <a:lstStyle/>
              <a:p>
                <a:pPr marL="0" lvl="0" indent="0" algn="l" defTabSz="622300">
                  <a:lnSpc>
                    <a:spcPct val="90000"/>
                  </a:lnSpc>
                  <a:spcBef>
                    <a:spcPct val="0"/>
                  </a:spcBef>
                  <a:spcAft>
                    <a:spcPct val="35000"/>
                  </a:spcAft>
                  <a:buFont typeface="Wingdings" panose="05000000000000000000" pitchFamily="2" charset="2"/>
                  <a:buNone/>
                </a:pPr>
                <a:endParaRPr lang="en-GB" sz="1400" kern="1200">
                  <a:solidFill>
                    <a:schemeClr val="bg1"/>
                  </a:solidFill>
                </a:endParaRPr>
              </a:p>
            </p:txBody>
          </p:sp>
        </p:grpSp>
        <p:sp>
          <p:nvSpPr>
            <p:cNvPr id="7" name="TextBox 6">
              <a:extLst>
                <a:ext uri="{FF2B5EF4-FFF2-40B4-BE49-F238E27FC236}">
                  <a16:creationId xmlns:a16="http://schemas.microsoft.com/office/drawing/2014/main" id="{E483C4A1-6A01-CCE7-E662-BC08FE5F3BD8}"/>
                </a:ext>
              </a:extLst>
            </p:cNvPr>
            <p:cNvSpPr txBox="1"/>
            <p:nvPr/>
          </p:nvSpPr>
          <p:spPr>
            <a:xfrm>
              <a:off x="5957045" y="1848305"/>
              <a:ext cx="1669865" cy="1307024"/>
            </a:xfrm>
            <a:prstGeom prst="rect">
              <a:avLst/>
            </a:prstGeom>
            <a:noFill/>
          </p:spPr>
          <p:txBody>
            <a:bodyPr wrap="square">
              <a:spAutoFit/>
            </a:bodyPr>
            <a:lstStyle/>
            <a:p>
              <a:pPr marL="90488" indent="-90488">
                <a:lnSpc>
                  <a:spcPct val="90000"/>
                </a:lnSpc>
                <a:spcBef>
                  <a:spcPts val="200"/>
                </a:spcBef>
                <a:buFont typeface="Arial" panose="020B0604020202020204" pitchFamily="34" charset="0"/>
                <a:buChar char="•"/>
              </a:pPr>
              <a:r>
                <a:rPr lang="en-US" sz="1200">
                  <a:solidFill>
                    <a:schemeClr val="accent2"/>
                  </a:solidFill>
                </a:rPr>
                <a:t>Shortage </a:t>
              </a:r>
              <a:br>
                <a:rPr lang="en-US" sz="1200">
                  <a:solidFill>
                    <a:schemeClr val="accent2"/>
                  </a:solidFill>
                </a:rPr>
              </a:br>
              <a:r>
                <a:rPr lang="en-US" sz="1200">
                  <a:solidFill>
                    <a:schemeClr val="accent2"/>
                  </a:solidFill>
                </a:rPr>
                <a:t>of neurologists</a:t>
              </a:r>
              <a:r>
                <a:rPr lang="en-US" sz="1200" baseline="30000">
                  <a:solidFill>
                    <a:schemeClr val="accent2"/>
                  </a:solidFill>
                </a:rPr>
                <a:t>10</a:t>
              </a:r>
              <a:endParaRPr lang="en-US" sz="1200">
                <a:solidFill>
                  <a:schemeClr val="accent2"/>
                </a:solidFill>
              </a:endParaRPr>
            </a:p>
            <a:p>
              <a:pPr marL="90488" indent="-90488">
                <a:lnSpc>
                  <a:spcPct val="90000"/>
                </a:lnSpc>
                <a:spcBef>
                  <a:spcPts val="200"/>
                </a:spcBef>
                <a:buFont typeface="Arial" panose="020B0604020202020204" pitchFamily="34" charset="0"/>
                <a:buChar char="•"/>
              </a:pPr>
              <a:r>
                <a:rPr lang="en-US" sz="1200">
                  <a:solidFill>
                    <a:schemeClr val="accent2"/>
                  </a:solidFill>
                </a:rPr>
                <a:t>Geographical </a:t>
              </a:r>
              <a:br>
                <a:rPr lang="en-US" sz="1200">
                  <a:solidFill>
                    <a:schemeClr val="accent2"/>
                  </a:solidFill>
                </a:rPr>
              </a:br>
              <a:r>
                <a:rPr lang="en-US" sz="1200">
                  <a:solidFill>
                    <a:schemeClr val="accent2"/>
                  </a:solidFill>
                </a:rPr>
                <a:t>challenges</a:t>
              </a:r>
              <a:r>
                <a:rPr lang="en-US" sz="1200" baseline="30000">
                  <a:solidFill>
                    <a:schemeClr val="accent2"/>
                  </a:solidFill>
                </a:rPr>
                <a:t>1,10</a:t>
              </a:r>
              <a:endParaRPr lang="en-US" sz="1200">
                <a:solidFill>
                  <a:schemeClr val="accent2"/>
                </a:solidFill>
              </a:endParaRPr>
            </a:p>
            <a:p>
              <a:pPr marL="90488" indent="-90488">
                <a:lnSpc>
                  <a:spcPct val="90000"/>
                </a:lnSpc>
                <a:spcBef>
                  <a:spcPts val="200"/>
                </a:spcBef>
                <a:buFont typeface="Arial" panose="020B0604020202020204" pitchFamily="34" charset="0"/>
                <a:buChar char="•"/>
              </a:pPr>
              <a:r>
                <a:rPr lang="en-US" sz="1200">
                  <a:solidFill>
                    <a:schemeClr val="accent2"/>
                  </a:solidFill>
                </a:rPr>
                <a:t>Limited access </a:t>
              </a:r>
              <a:br>
                <a:rPr lang="en-US" sz="1200">
                  <a:solidFill>
                    <a:schemeClr val="accent2"/>
                  </a:solidFill>
                </a:rPr>
              </a:br>
              <a:r>
                <a:rPr lang="en-US" sz="1200">
                  <a:solidFill>
                    <a:schemeClr val="accent2"/>
                  </a:solidFill>
                </a:rPr>
                <a:t>to affordable treatment</a:t>
              </a:r>
              <a:r>
                <a:rPr lang="en-US" sz="1200" baseline="30000">
                  <a:solidFill>
                    <a:schemeClr val="accent2"/>
                  </a:solidFill>
                </a:rPr>
                <a:t>1,8-10</a:t>
              </a:r>
              <a:endParaRPr lang="en-US" sz="1400">
                <a:solidFill>
                  <a:schemeClr val="accent2"/>
                </a:solidFill>
              </a:endParaRPr>
            </a:p>
          </p:txBody>
        </p:sp>
        <p:sp>
          <p:nvSpPr>
            <p:cNvPr id="9" name="TextBox 8">
              <a:extLst>
                <a:ext uri="{FF2B5EF4-FFF2-40B4-BE49-F238E27FC236}">
                  <a16:creationId xmlns:a16="http://schemas.microsoft.com/office/drawing/2014/main" id="{EEBA76EF-F2FC-5552-A6A9-AA992A4DFA25}"/>
                </a:ext>
              </a:extLst>
            </p:cNvPr>
            <p:cNvSpPr txBox="1"/>
            <p:nvPr/>
          </p:nvSpPr>
          <p:spPr>
            <a:xfrm>
              <a:off x="9496670" y="2951321"/>
              <a:ext cx="1703728" cy="646331"/>
            </a:xfrm>
            <a:prstGeom prst="rect">
              <a:avLst/>
            </a:prstGeom>
            <a:noFill/>
          </p:spPr>
          <p:txBody>
            <a:bodyPr wrap="square">
              <a:spAutoFit/>
            </a:bodyPr>
            <a:lstStyle/>
            <a:p>
              <a:pPr lvl="0" algn="l"/>
              <a:r>
                <a:rPr lang="en-US" b="1">
                  <a:solidFill>
                    <a:schemeClr val="accent2"/>
                  </a:solidFill>
                </a:rPr>
                <a:t>Poor DMT </a:t>
              </a:r>
              <a:br>
                <a:rPr lang="en-US" b="1">
                  <a:solidFill>
                    <a:schemeClr val="accent2"/>
                  </a:solidFill>
                </a:rPr>
              </a:br>
              <a:r>
                <a:rPr lang="en-US" b="1">
                  <a:solidFill>
                    <a:schemeClr val="accent2"/>
                  </a:solidFill>
                </a:rPr>
                <a:t>adherence</a:t>
              </a:r>
            </a:p>
          </p:txBody>
        </p:sp>
        <p:sp>
          <p:nvSpPr>
            <p:cNvPr id="11" name="TextBox 10">
              <a:extLst>
                <a:ext uri="{FF2B5EF4-FFF2-40B4-BE49-F238E27FC236}">
                  <a16:creationId xmlns:a16="http://schemas.microsoft.com/office/drawing/2014/main" id="{3BD1458C-1B9A-F542-3A97-502703604F94}"/>
                </a:ext>
              </a:extLst>
            </p:cNvPr>
            <p:cNvSpPr txBox="1"/>
            <p:nvPr/>
          </p:nvSpPr>
          <p:spPr>
            <a:xfrm>
              <a:off x="8112039" y="4002738"/>
              <a:ext cx="1361743" cy="424732"/>
            </a:xfrm>
            <a:prstGeom prst="rect">
              <a:avLst/>
            </a:prstGeom>
            <a:noFill/>
          </p:spPr>
          <p:txBody>
            <a:bodyPr wrap="square">
              <a:spAutoFit/>
            </a:bodyPr>
            <a:lstStyle/>
            <a:p>
              <a:pPr marL="90488" lvl="0" indent="-90488" algn="l">
                <a:lnSpc>
                  <a:spcPct val="90000"/>
                </a:lnSpc>
                <a:spcBef>
                  <a:spcPts val="200"/>
                </a:spcBef>
                <a:buFont typeface="Arial" panose="020B0604020202020204" pitchFamily="34" charset="0"/>
                <a:buChar char="•"/>
              </a:pPr>
              <a:r>
                <a:rPr lang="en-US" sz="1200">
                  <a:solidFill>
                    <a:schemeClr val="accent2"/>
                  </a:solidFill>
                </a:rPr>
                <a:t>High cost of  diagnostics</a:t>
              </a:r>
              <a:r>
                <a:rPr lang="en-US" sz="1200" baseline="30000">
                  <a:solidFill>
                    <a:schemeClr val="accent2"/>
                  </a:solidFill>
                </a:rPr>
                <a:t>4,5-7</a:t>
              </a:r>
              <a:r>
                <a:rPr lang="en-US" sz="1200">
                  <a:solidFill>
                    <a:schemeClr val="accent2"/>
                  </a:solidFill>
                </a:rPr>
                <a:t> </a:t>
              </a:r>
              <a:endParaRPr lang="en-GB" sz="1200">
                <a:solidFill>
                  <a:schemeClr val="accent2"/>
                </a:solidFill>
              </a:endParaRPr>
            </a:p>
          </p:txBody>
        </p:sp>
        <p:sp>
          <p:nvSpPr>
            <p:cNvPr id="14" name="TextBox 13">
              <a:extLst>
                <a:ext uri="{FF2B5EF4-FFF2-40B4-BE49-F238E27FC236}">
                  <a16:creationId xmlns:a16="http://schemas.microsoft.com/office/drawing/2014/main" id="{68DBE19E-1953-429D-7CF2-5E7176A256E1}"/>
                </a:ext>
              </a:extLst>
            </p:cNvPr>
            <p:cNvSpPr txBox="1"/>
            <p:nvPr/>
          </p:nvSpPr>
          <p:spPr>
            <a:xfrm>
              <a:off x="6781359" y="728280"/>
              <a:ext cx="1834065" cy="646331"/>
            </a:xfrm>
            <a:prstGeom prst="rect">
              <a:avLst/>
            </a:prstGeom>
            <a:noFill/>
          </p:spPr>
          <p:txBody>
            <a:bodyPr wrap="square">
              <a:spAutoFit/>
            </a:bodyPr>
            <a:lstStyle/>
            <a:p>
              <a:pPr lvl="0" algn="ctr"/>
              <a:r>
                <a:rPr lang="en-US" b="1">
                  <a:solidFill>
                    <a:schemeClr val="accent2"/>
                  </a:solidFill>
                </a:rPr>
                <a:t>Treatment </a:t>
              </a:r>
              <a:br>
                <a:rPr lang="en-US" b="1">
                  <a:solidFill>
                    <a:schemeClr val="accent2"/>
                  </a:solidFill>
                </a:rPr>
              </a:br>
              <a:r>
                <a:rPr lang="en-US" b="1">
                  <a:solidFill>
                    <a:schemeClr val="accent2"/>
                  </a:solidFill>
                </a:rPr>
                <a:t>inequalities</a:t>
              </a:r>
            </a:p>
          </p:txBody>
        </p:sp>
        <p:sp>
          <p:nvSpPr>
            <p:cNvPr id="19" name="TextBox 18">
              <a:extLst>
                <a:ext uri="{FF2B5EF4-FFF2-40B4-BE49-F238E27FC236}">
                  <a16:creationId xmlns:a16="http://schemas.microsoft.com/office/drawing/2014/main" id="{8AF94B12-C89F-1E55-5CE2-D54CC4C38502}"/>
                </a:ext>
              </a:extLst>
            </p:cNvPr>
            <p:cNvSpPr txBox="1"/>
            <p:nvPr/>
          </p:nvSpPr>
          <p:spPr>
            <a:xfrm>
              <a:off x="4172897" y="2714955"/>
              <a:ext cx="1669864" cy="646331"/>
            </a:xfrm>
            <a:prstGeom prst="rect">
              <a:avLst/>
            </a:prstGeom>
            <a:noFill/>
          </p:spPr>
          <p:txBody>
            <a:bodyPr wrap="square" lIns="91440" tIns="45720" rIns="91440" bIns="45720" anchor="t">
              <a:spAutoFit/>
            </a:bodyPr>
            <a:lstStyle/>
            <a:p>
              <a:r>
                <a:rPr lang="en-US" b="1">
                  <a:solidFill>
                    <a:schemeClr val="accent2"/>
                  </a:solidFill>
                </a:rPr>
                <a:t>Late initiation of HETs </a:t>
              </a:r>
            </a:p>
          </p:txBody>
        </p:sp>
        <p:sp>
          <p:nvSpPr>
            <p:cNvPr id="21" name="TextBox 20">
              <a:extLst>
                <a:ext uri="{FF2B5EF4-FFF2-40B4-BE49-F238E27FC236}">
                  <a16:creationId xmlns:a16="http://schemas.microsoft.com/office/drawing/2014/main" id="{F53D7A68-FB09-7FD3-1D88-3FAEE452C811}"/>
                </a:ext>
              </a:extLst>
            </p:cNvPr>
            <p:cNvSpPr txBox="1"/>
            <p:nvPr/>
          </p:nvSpPr>
          <p:spPr>
            <a:xfrm>
              <a:off x="4105380" y="3546071"/>
              <a:ext cx="3108960" cy="757130"/>
            </a:xfrm>
            <a:prstGeom prst="rect">
              <a:avLst/>
            </a:prstGeom>
            <a:noFill/>
          </p:spPr>
          <p:txBody>
            <a:bodyPr wrap="square">
              <a:spAutoFit/>
            </a:bodyPr>
            <a:lstStyle/>
            <a:p>
              <a:pPr marL="90488" lvl="0" indent="-90488">
                <a:lnSpc>
                  <a:spcPct val="90000"/>
                </a:lnSpc>
                <a:spcBef>
                  <a:spcPts val="200"/>
                </a:spcBef>
                <a:buFont typeface="Arial" panose="020B0604020202020204" pitchFamily="34" charset="0"/>
                <a:buChar char="•"/>
              </a:pPr>
              <a:r>
                <a:rPr lang="en-GB" sz="1200">
                  <a:solidFill>
                    <a:schemeClr val="accent2"/>
                  </a:solidFill>
                </a:rPr>
                <a:t>High co-payments </a:t>
              </a:r>
              <a:br>
                <a:rPr lang="en-GB" sz="1200">
                  <a:solidFill>
                    <a:schemeClr val="accent2"/>
                  </a:solidFill>
                </a:rPr>
              </a:br>
              <a:r>
                <a:rPr lang="en-GB" sz="1200">
                  <a:solidFill>
                    <a:schemeClr val="accent2"/>
                  </a:solidFill>
                </a:rPr>
                <a:t>and p</a:t>
              </a:r>
              <a:r>
                <a:rPr lang="en-US" sz="1200">
                  <a:solidFill>
                    <a:schemeClr val="accent2"/>
                  </a:solidFill>
                </a:rPr>
                <a:t>ayor reluctance </a:t>
              </a:r>
              <a:br>
                <a:rPr lang="en-US" sz="1200">
                  <a:solidFill>
                    <a:schemeClr val="accent2"/>
                  </a:solidFill>
                </a:rPr>
              </a:br>
              <a:r>
                <a:rPr lang="en-US" sz="1200">
                  <a:solidFill>
                    <a:schemeClr val="accent2"/>
                  </a:solidFill>
                </a:rPr>
                <a:t>to approve more </a:t>
              </a:r>
              <a:br>
                <a:rPr lang="en-US" sz="1200">
                  <a:solidFill>
                    <a:schemeClr val="accent2"/>
                  </a:solidFill>
                </a:rPr>
              </a:br>
              <a:r>
                <a:rPr lang="en-US" sz="1200">
                  <a:solidFill>
                    <a:schemeClr val="accent2"/>
                  </a:solidFill>
                </a:rPr>
                <a:t>expensive therapies</a:t>
              </a:r>
              <a:r>
                <a:rPr lang="en-US" sz="1200" baseline="30000">
                  <a:solidFill>
                    <a:schemeClr val="accent2"/>
                  </a:solidFill>
                </a:rPr>
                <a:t>4,8,9</a:t>
              </a:r>
              <a:endParaRPr lang="en-GB" sz="1200">
                <a:solidFill>
                  <a:schemeClr val="accent2"/>
                </a:solidFill>
              </a:endParaRPr>
            </a:p>
          </p:txBody>
        </p:sp>
        <p:sp>
          <p:nvSpPr>
            <p:cNvPr id="23" name="TextBox 22">
              <a:extLst>
                <a:ext uri="{FF2B5EF4-FFF2-40B4-BE49-F238E27FC236}">
                  <a16:creationId xmlns:a16="http://schemas.microsoft.com/office/drawing/2014/main" id="{B2A2419E-6D55-F709-879A-A090704C7621}"/>
                </a:ext>
              </a:extLst>
            </p:cNvPr>
            <p:cNvSpPr txBox="1"/>
            <p:nvPr/>
          </p:nvSpPr>
          <p:spPr>
            <a:xfrm>
              <a:off x="6496971" y="4467785"/>
              <a:ext cx="2402840" cy="646331"/>
            </a:xfrm>
            <a:prstGeom prst="rect">
              <a:avLst/>
            </a:prstGeom>
            <a:noFill/>
          </p:spPr>
          <p:txBody>
            <a:bodyPr wrap="square">
              <a:spAutoFit/>
            </a:bodyPr>
            <a:lstStyle/>
            <a:p>
              <a:pPr lvl="0" algn="ctr"/>
              <a:r>
                <a:rPr lang="en-US" b="1">
                  <a:solidFill>
                    <a:schemeClr val="accent2"/>
                  </a:solidFill>
                </a:rPr>
                <a:t>Diagnostic </a:t>
              </a:r>
              <a:br>
                <a:rPr lang="en-US" b="1">
                  <a:solidFill>
                    <a:schemeClr val="accent2"/>
                  </a:solidFill>
                </a:rPr>
              </a:br>
              <a:r>
                <a:rPr lang="en-US" b="1">
                  <a:solidFill>
                    <a:schemeClr val="accent2"/>
                  </a:solidFill>
                </a:rPr>
                <a:t>delays</a:t>
              </a:r>
              <a:endParaRPr lang="en-US" b="1" baseline="30000">
                <a:solidFill>
                  <a:schemeClr val="accent2"/>
                </a:solidFill>
              </a:endParaRPr>
            </a:p>
          </p:txBody>
        </p:sp>
        <p:sp>
          <p:nvSpPr>
            <p:cNvPr id="25" name="TextBox 24">
              <a:extLst>
                <a:ext uri="{FF2B5EF4-FFF2-40B4-BE49-F238E27FC236}">
                  <a16:creationId xmlns:a16="http://schemas.microsoft.com/office/drawing/2014/main" id="{FE3A09D8-C424-AD4D-7894-ABF40E0C735B}"/>
                </a:ext>
              </a:extLst>
            </p:cNvPr>
            <p:cNvSpPr txBox="1"/>
            <p:nvPr/>
          </p:nvSpPr>
          <p:spPr>
            <a:xfrm>
              <a:off x="6372872" y="5119636"/>
              <a:ext cx="2769796" cy="948978"/>
            </a:xfrm>
            <a:prstGeom prst="rect">
              <a:avLst/>
            </a:prstGeom>
            <a:noFill/>
          </p:spPr>
          <p:txBody>
            <a:bodyPr wrap="square">
              <a:spAutoFit/>
            </a:bodyPr>
            <a:lstStyle/>
            <a:p>
              <a:pPr marL="90488" lvl="0" indent="-90488">
                <a:lnSpc>
                  <a:spcPct val="90000"/>
                </a:lnSpc>
                <a:spcBef>
                  <a:spcPts val="200"/>
                </a:spcBef>
                <a:buFont typeface="Arial" panose="020B0604020202020204" pitchFamily="34" charset="0"/>
                <a:buChar char="•"/>
              </a:pPr>
              <a:r>
                <a:rPr lang="en-US" sz="1200">
                  <a:solidFill>
                    <a:schemeClr val="accent2"/>
                  </a:solidFill>
                </a:rPr>
                <a:t>Patient delay between initial </a:t>
              </a:r>
              <a:br>
                <a:rPr lang="en-US" sz="1200">
                  <a:solidFill>
                    <a:schemeClr val="accent2"/>
                  </a:solidFill>
                </a:rPr>
              </a:br>
              <a:r>
                <a:rPr lang="en-US" sz="1200">
                  <a:solidFill>
                    <a:schemeClr val="accent2"/>
                  </a:solidFill>
                </a:rPr>
                <a:t>symptoms and first medical </a:t>
              </a:r>
              <a:br>
                <a:rPr lang="en-US" sz="1200">
                  <a:solidFill>
                    <a:schemeClr val="accent2"/>
                  </a:solidFill>
                </a:rPr>
              </a:br>
              <a:r>
                <a:rPr lang="en-US" sz="1200">
                  <a:solidFill>
                    <a:schemeClr val="accent2"/>
                  </a:solidFill>
                </a:rPr>
                <a:t>consultation</a:t>
              </a:r>
              <a:r>
                <a:rPr lang="en-US" sz="1200" baseline="30000">
                  <a:solidFill>
                    <a:schemeClr val="accent2"/>
                  </a:solidFill>
                </a:rPr>
                <a:t>7</a:t>
              </a:r>
              <a:endParaRPr lang="en-US" sz="1200">
                <a:solidFill>
                  <a:schemeClr val="accent2"/>
                </a:solidFill>
              </a:endParaRPr>
            </a:p>
            <a:p>
              <a:pPr marL="90488" lvl="0" indent="-90488">
                <a:lnSpc>
                  <a:spcPct val="90000"/>
                </a:lnSpc>
                <a:spcBef>
                  <a:spcPts val="200"/>
                </a:spcBef>
                <a:buFont typeface="Arial" panose="020B0604020202020204" pitchFamily="34" charset="0"/>
                <a:buChar char="•"/>
              </a:pPr>
              <a:r>
                <a:rPr lang="en-US" sz="1200">
                  <a:solidFill>
                    <a:schemeClr val="accent2"/>
                  </a:solidFill>
                </a:rPr>
                <a:t>System delay between first medical consultation and diagnosis</a:t>
              </a:r>
              <a:r>
                <a:rPr lang="en-US" sz="1200" baseline="30000">
                  <a:solidFill>
                    <a:schemeClr val="accent2"/>
                  </a:solidFill>
                </a:rPr>
                <a:t>7</a:t>
              </a:r>
              <a:endParaRPr lang="en-GB" sz="1200">
                <a:solidFill>
                  <a:schemeClr val="accent2"/>
                </a:solidFill>
              </a:endParaRPr>
            </a:p>
          </p:txBody>
        </p:sp>
        <p:sp>
          <p:nvSpPr>
            <p:cNvPr id="15" name="TextBox 14">
              <a:extLst>
                <a:ext uri="{FF2B5EF4-FFF2-40B4-BE49-F238E27FC236}">
                  <a16:creationId xmlns:a16="http://schemas.microsoft.com/office/drawing/2014/main" id="{C6839190-4D10-DFCF-0A72-9148AA8829E8}"/>
                </a:ext>
              </a:extLst>
            </p:cNvPr>
            <p:cNvSpPr txBox="1"/>
            <p:nvPr/>
          </p:nvSpPr>
          <p:spPr>
            <a:xfrm>
              <a:off x="8275618" y="2381263"/>
              <a:ext cx="1168400" cy="424732"/>
            </a:xfrm>
            <a:prstGeom prst="rect">
              <a:avLst/>
            </a:prstGeom>
            <a:noFill/>
          </p:spPr>
          <p:txBody>
            <a:bodyPr wrap="square">
              <a:spAutoFit/>
            </a:bodyPr>
            <a:lstStyle/>
            <a:p>
              <a:pPr marL="90488" indent="-90488">
                <a:lnSpc>
                  <a:spcPct val="90000"/>
                </a:lnSpc>
                <a:spcBef>
                  <a:spcPts val="200"/>
                </a:spcBef>
                <a:buFont typeface="Arial" panose="020B0604020202020204" pitchFamily="34" charset="0"/>
                <a:buChar char="•"/>
              </a:pPr>
              <a:r>
                <a:rPr lang="en-US" sz="1200">
                  <a:solidFill>
                    <a:schemeClr val="accent2"/>
                  </a:solidFill>
                </a:rPr>
                <a:t>High cost </a:t>
              </a:r>
              <a:br>
                <a:rPr lang="en-US" sz="1200">
                  <a:solidFill>
                    <a:schemeClr val="accent2"/>
                  </a:solidFill>
                </a:rPr>
              </a:br>
              <a:r>
                <a:rPr lang="en-US" sz="1200">
                  <a:solidFill>
                    <a:schemeClr val="accent2"/>
                  </a:solidFill>
                </a:rPr>
                <a:t>of DMTs</a:t>
              </a:r>
              <a:r>
                <a:rPr lang="en-US" sz="1200" baseline="30000">
                  <a:solidFill>
                    <a:schemeClr val="accent2"/>
                  </a:solidFill>
                </a:rPr>
                <a:t>1-5</a:t>
              </a:r>
              <a:r>
                <a:rPr lang="en-US" sz="1200">
                  <a:solidFill>
                    <a:schemeClr val="accent2"/>
                  </a:solidFill>
                </a:rPr>
                <a:t> </a:t>
              </a:r>
              <a:endParaRPr lang="en-GB" sz="1200">
                <a:solidFill>
                  <a:schemeClr val="accent2"/>
                </a:solidFill>
              </a:endParaRPr>
            </a:p>
          </p:txBody>
        </p:sp>
      </p:grpSp>
    </p:spTree>
    <p:extLst>
      <p:ext uri="{BB962C8B-B14F-4D97-AF65-F5344CB8AC3E}">
        <p14:creationId xmlns:p14="http://schemas.microsoft.com/office/powerpoint/2010/main" val="11794614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FA848059-B217-696E-98BF-EC029E4ABF82}"/>
              </a:ext>
            </a:extLst>
          </p:cNvPr>
          <p:cNvSpPr txBox="1">
            <a:spLocks noGrp="1"/>
          </p:cNvSpPr>
          <p:nvPr>
            <p:ph idx="1"/>
          </p:nvPr>
        </p:nvSpPr>
        <p:spPr>
          <a:xfrm>
            <a:off x="323850" y="1316929"/>
            <a:ext cx="11545888" cy="716606"/>
          </a:xfrm>
          <a:noFill/>
        </p:spPr>
        <p:txBody>
          <a:bodyPr wrap="square">
            <a:spAutoFit/>
          </a:bodyPr>
          <a:lstStyle/>
          <a:p>
            <a:pPr lvl="1"/>
            <a:r>
              <a:rPr lang="en-US" b="1"/>
              <a:t>Large disparities </a:t>
            </a:r>
            <a:r>
              <a:rPr lang="en-US"/>
              <a:t>in access to care and social support for MS in low-income countries and among some ethnic groups can impact time to timely diagnoses, DMTs, and specialist referrals</a:t>
            </a:r>
            <a:r>
              <a:rPr lang="en-US" baseline="30000"/>
              <a:t>1-5</a:t>
            </a:r>
          </a:p>
          <a:p>
            <a:endParaRPr lang="en-US"/>
          </a:p>
        </p:txBody>
      </p:sp>
      <p:sp>
        <p:nvSpPr>
          <p:cNvPr id="2" name="Title 1">
            <a:extLst>
              <a:ext uri="{FF2B5EF4-FFF2-40B4-BE49-F238E27FC236}">
                <a16:creationId xmlns:a16="http://schemas.microsoft.com/office/drawing/2014/main" id="{08478574-6CDD-612B-E4EC-3729D5646046}"/>
              </a:ext>
            </a:extLst>
          </p:cNvPr>
          <p:cNvSpPr>
            <a:spLocks noGrp="1"/>
          </p:cNvSpPr>
          <p:nvPr>
            <p:ph type="title"/>
          </p:nvPr>
        </p:nvSpPr>
        <p:spPr>
          <a:xfrm>
            <a:off x="324000" y="241527"/>
            <a:ext cx="11545200" cy="1107996"/>
          </a:xfrm>
        </p:spPr>
        <p:txBody>
          <a:bodyPr>
            <a:normAutofit/>
          </a:bodyPr>
          <a:lstStyle/>
          <a:p>
            <a:r>
              <a:rPr lang="en-US"/>
              <a:t>DMT access remains challenging, especially in low-income countries, highlighting treatment disparities</a:t>
            </a:r>
            <a:endParaRPr lang="en-GB"/>
          </a:p>
        </p:txBody>
      </p:sp>
      <p:sp>
        <p:nvSpPr>
          <p:cNvPr id="16" name="Text Placeholder 15">
            <a:extLst>
              <a:ext uri="{FF2B5EF4-FFF2-40B4-BE49-F238E27FC236}">
                <a16:creationId xmlns:a16="http://schemas.microsoft.com/office/drawing/2014/main" id="{D128A486-4DF2-7938-B802-2D7502E5823D}"/>
              </a:ext>
            </a:extLst>
          </p:cNvPr>
          <p:cNvSpPr>
            <a:spLocks noGrp="1"/>
          </p:cNvSpPr>
          <p:nvPr>
            <p:ph type="body" sz="quarter" idx="13"/>
          </p:nvPr>
        </p:nvSpPr>
        <p:spPr>
          <a:xfrm>
            <a:off x="323999" y="5516328"/>
            <a:ext cx="11545200" cy="815892"/>
          </a:xfrm>
        </p:spPr>
        <p:txBody>
          <a:bodyPr/>
          <a:lstStyle/>
          <a:p>
            <a:r>
              <a:rPr lang="en-US" sz="800"/>
              <a:t>DMT, disease modifying therapy; MS, multiple sclerosis; MSIF, multiple sclerosis international federation.</a:t>
            </a:r>
          </a:p>
          <a:p>
            <a:r>
              <a:rPr lang="en-US" sz="800"/>
              <a:t>Please see slide notes for reference list. </a:t>
            </a:r>
          </a:p>
        </p:txBody>
      </p:sp>
      <p:sp>
        <p:nvSpPr>
          <p:cNvPr id="12" name="Arrow: Right 7">
            <a:extLst>
              <a:ext uri="{FF2B5EF4-FFF2-40B4-BE49-F238E27FC236}">
                <a16:creationId xmlns:a16="http://schemas.microsoft.com/office/drawing/2014/main" id="{ED086D3A-4F84-696B-9975-F692B3AB7352}"/>
              </a:ext>
            </a:extLst>
          </p:cNvPr>
          <p:cNvSpPr/>
          <p:nvPr/>
        </p:nvSpPr>
        <p:spPr>
          <a:xfrm rot="5400000">
            <a:off x="8942659" y="3453640"/>
            <a:ext cx="623752" cy="208124"/>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5" name="TextBox 14">
            <a:extLst>
              <a:ext uri="{FF2B5EF4-FFF2-40B4-BE49-F238E27FC236}">
                <a16:creationId xmlns:a16="http://schemas.microsoft.com/office/drawing/2014/main" id="{9EEE691C-5A52-0150-D788-C5165E446B05}"/>
              </a:ext>
            </a:extLst>
          </p:cNvPr>
          <p:cNvSpPr txBox="1"/>
          <p:nvPr/>
        </p:nvSpPr>
        <p:spPr>
          <a:xfrm>
            <a:off x="9519307" y="2526651"/>
            <a:ext cx="2261366" cy="2062103"/>
          </a:xfrm>
          <a:prstGeom prst="rect">
            <a:avLst/>
          </a:prstGeom>
          <a:noFill/>
        </p:spPr>
        <p:txBody>
          <a:bodyPr wrap="square" lIns="0" tIns="0" rIns="0" bIns="0" rtlCol="0" anchor="ctr">
            <a:noAutofit/>
          </a:bodyPr>
          <a:lstStyle/>
          <a:p>
            <a:pPr>
              <a:spcAft>
                <a:spcPts val="600"/>
              </a:spcAft>
            </a:pPr>
            <a:r>
              <a:rPr lang="en-US" sz="1200">
                <a:solidFill>
                  <a:schemeClr val="accent2"/>
                </a:solidFill>
              </a:rPr>
              <a:t>For countries with the lowest national incomes, the main barriers are:</a:t>
            </a:r>
          </a:p>
          <a:p>
            <a:pPr marL="136525" indent="-136525">
              <a:spcAft>
                <a:spcPts val="600"/>
              </a:spcAft>
              <a:buClr>
                <a:schemeClr val="accent2"/>
              </a:buClr>
              <a:buFont typeface="Arial" panose="020B0604020202020204" pitchFamily="34" charset="0"/>
              <a:buChar char="•"/>
            </a:pPr>
            <a:r>
              <a:rPr lang="en-US" sz="1200">
                <a:solidFill>
                  <a:schemeClr val="accent2"/>
                </a:solidFill>
              </a:rPr>
              <a:t>Poor </a:t>
            </a:r>
            <a:r>
              <a:rPr lang="en-US" sz="1200" b="1">
                <a:solidFill>
                  <a:schemeClr val="accent2"/>
                </a:solidFill>
              </a:rPr>
              <a:t>availability</a:t>
            </a:r>
            <a:r>
              <a:rPr lang="en-US" sz="1200">
                <a:solidFill>
                  <a:schemeClr val="accent2"/>
                </a:solidFill>
              </a:rPr>
              <a:t> of medications</a:t>
            </a:r>
          </a:p>
          <a:p>
            <a:pPr marL="136525" indent="-136525">
              <a:spcAft>
                <a:spcPts val="600"/>
              </a:spcAft>
              <a:buClr>
                <a:schemeClr val="accent2"/>
              </a:buClr>
              <a:buFont typeface="Arial" panose="020B0604020202020204" pitchFamily="34" charset="0"/>
              <a:buChar char="•"/>
            </a:pPr>
            <a:r>
              <a:rPr lang="en-US" sz="1200">
                <a:solidFill>
                  <a:schemeClr val="accent2"/>
                </a:solidFill>
              </a:rPr>
              <a:t>Lack of </a:t>
            </a:r>
            <a:r>
              <a:rPr lang="en-US" sz="1200" b="1">
                <a:solidFill>
                  <a:schemeClr val="accent2"/>
                </a:solidFill>
              </a:rPr>
              <a:t>affordability</a:t>
            </a:r>
          </a:p>
          <a:p>
            <a:pPr marL="136525" indent="-136525">
              <a:spcAft>
                <a:spcPts val="600"/>
              </a:spcAft>
              <a:buClr>
                <a:schemeClr val="accent2"/>
              </a:buClr>
              <a:buFont typeface="Arial" panose="020B0604020202020204" pitchFamily="34" charset="0"/>
              <a:buChar char="•"/>
            </a:pPr>
            <a:r>
              <a:rPr lang="en-US" sz="1200">
                <a:solidFill>
                  <a:schemeClr val="accent2"/>
                </a:solidFill>
              </a:rPr>
              <a:t>Poor </a:t>
            </a:r>
            <a:r>
              <a:rPr lang="en-US" sz="1200" b="1">
                <a:solidFill>
                  <a:schemeClr val="accent2"/>
                </a:solidFill>
              </a:rPr>
              <a:t>access</a:t>
            </a:r>
            <a:r>
              <a:rPr lang="en-US" sz="1200">
                <a:solidFill>
                  <a:schemeClr val="accent2"/>
                </a:solidFill>
              </a:rPr>
              <a:t> to treatments</a:t>
            </a:r>
          </a:p>
          <a:p>
            <a:pPr marL="136525" indent="-136525">
              <a:spcAft>
                <a:spcPts val="600"/>
              </a:spcAft>
              <a:buClr>
                <a:schemeClr val="accent2"/>
              </a:buClr>
              <a:buFont typeface="Arial" panose="020B0604020202020204" pitchFamily="34" charset="0"/>
              <a:buChar char="•"/>
            </a:pPr>
            <a:r>
              <a:rPr lang="en-US" sz="1200">
                <a:solidFill>
                  <a:schemeClr val="accent2"/>
                </a:solidFill>
              </a:rPr>
              <a:t>Shortage of </a:t>
            </a:r>
            <a:r>
              <a:rPr lang="en-US" sz="1200" b="1">
                <a:solidFill>
                  <a:schemeClr val="accent2"/>
                </a:solidFill>
              </a:rPr>
              <a:t>specialists</a:t>
            </a:r>
            <a:r>
              <a:rPr lang="en-US" sz="1200">
                <a:solidFill>
                  <a:schemeClr val="accent2"/>
                </a:solidFill>
              </a:rPr>
              <a:t> to </a:t>
            </a:r>
            <a:br>
              <a:rPr lang="en-US" sz="1200">
                <a:solidFill>
                  <a:schemeClr val="accent2"/>
                </a:solidFill>
              </a:rPr>
            </a:br>
            <a:r>
              <a:rPr lang="en-US" sz="1200">
                <a:solidFill>
                  <a:schemeClr val="accent2"/>
                </a:solidFill>
              </a:rPr>
              <a:t>prescribe treatment </a:t>
            </a:r>
          </a:p>
        </p:txBody>
      </p:sp>
      <p:sp>
        <p:nvSpPr>
          <p:cNvPr id="17" name="TextBox 16">
            <a:extLst>
              <a:ext uri="{FF2B5EF4-FFF2-40B4-BE49-F238E27FC236}">
                <a16:creationId xmlns:a16="http://schemas.microsoft.com/office/drawing/2014/main" id="{26DC0249-F796-FA8D-9334-40BE2577A4B5}"/>
              </a:ext>
            </a:extLst>
          </p:cNvPr>
          <p:cNvSpPr txBox="1"/>
          <p:nvPr/>
        </p:nvSpPr>
        <p:spPr>
          <a:xfrm>
            <a:off x="482767" y="2080325"/>
            <a:ext cx="8551102" cy="159633"/>
          </a:xfrm>
          <a:prstGeom prst="rect">
            <a:avLst/>
          </a:prstGeom>
          <a:noFill/>
        </p:spPr>
        <p:txBody>
          <a:bodyPr wrap="square" lIns="0" tIns="0" rIns="0" bIns="0" rtlCol="0">
            <a:noAutofit/>
          </a:bodyPr>
          <a:lstStyle/>
          <a:p>
            <a:r>
              <a:rPr lang="en-GB" sz="1300" b="1">
                <a:solidFill>
                  <a:schemeClr val="accent2"/>
                </a:solidFill>
                <a:effectLst/>
                <a:latin typeface="Arial" panose="020B0604020202020204" pitchFamily="34" charset="0"/>
                <a:ea typeface="Calibri" panose="020F0502020204030204" pitchFamily="34" charset="0"/>
                <a:cs typeface="Times New Roman" panose="02020603050405020304" pitchFamily="18" charset="0"/>
              </a:rPr>
              <a:t>Barriers to DMT access for people with MS by World Bank income level (Adapted from MSIF 2021</a:t>
            </a:r>
            <a:r>
              <a:rPr lang="en-GB" sz="1300" b="1" baseline="30000">
                <a:solidFill>
                  <a:schemeClr val="accent2"/>
                </a:solidFill>
                <a:effectLst/>
                <a:latin typeface="Arial" panose="020B0604020202020204" pitchFamily="34" charset="0"/>
                <a:ea typeface="Calibri" panose="020F0502020204030204" pitchFamily="34" charset="0"/>
                <a:cs typeface="Times New Roman" panose="02020603050405020304" pitchFamily="18" charset="0"/>
              </a:rPr>
              <a:t>1</a:t>
            </a:r>
            <a:r>
              <a:rPr lang="en-GB" sz="1300" b="1">
                <a:solidFill>
                  <a:schemeClr val="accent2"/>
                </a:solidFill>
                <a:effectLst/>
                <a:latin typeface="Arial" panose="020B0604020202020204" pitchFamily="34" charset="0"/>
                <a:ea typeface="Calibri" panose="020F0502020204030204" pitchFamily="34" charset="0"/>
                <a:cs typeface="Times New Roman" panose="02020603050405020304" pitchFamily="18" charset="0"/>
              </a:rPr>
              <a:t>)</a:t>
            </a:r>
            <a:endParaRPr lang="en-US" sz="1300" b="1">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a:p>
            <a:endParaRPr lang="en-US" sz="1300">
              <a:solidFill>
                <a:schemeClr val="accent2"/>
              </a:solidFill>
            </a:endParaRPr>
          </a:p>
        </p:txBody>
      </p:sp>
      <p:graphicFrame>
        <p:nvGraphicFramePr>
          <p:cNvPr id="33" name="Table 4">
            <a:extLst>
              <a:ext uri="{FF2B5EF4-FFF2-40B4-BE49-F238E27FC236}">
                <a16:creationId xmlns:a16="http://schemas.microsoft.com/office/drawing/2014/main" id="{3CEFD51E-BA29-2192-BE3E-5BA908649CF6}"/>
              </a:ext>
            </a:extLst>
          </p:cNvPr>
          <p:cNvGraphicFramePr>
            <a:graphicFrameLocks noGrp="1"/>
          </p:cNvGraphicFramePr>
          <p:nvPr>
            <p:extLst>
              <p:ext uri="{D42A27DB-BD31-4B8C-83A1-F6EECF244321}">
                <p14:modId xmlns:p14="http://schemas.microsoft.com/office/powerpoint/2010/main" val="1209919855"/>
              </p:ext>
            </p:extLst>
          </p:nvPr>
        </p:nvGraphicFramePr>
        <p:xfrm>
          <a:off x="482767" y="2365022"/>
          <a:ext cx="8415526" cy="2385360"/>
        </p:xfrm>
        <a:graphic>
          <a:graphicData uri="http://schemas.openxmlformats.org/drawingml/2006/table">
            <a:tbl>
              <a:tblPr firstRow="1" bandRow="1">
                <a:tableStyleId>{1FECB4D8-DB02-4DC6-A0A2-4F2EBAE1DC90}</a:tableStyleId>
              </a:tblPr>
              <a:tblGrid>
                <a:gridCol w="4675292">
                  <a:extLst>
                    <a:ext uri="{9D8B030D-6E8A-4147-A177-3AD203B41FA5}">
                      <a16:colId xmlns:a16="http://schemas.microsoft.com/office/drawing/2014/main" val="2027320859"/>
                    </a:ext>
                  </a:extLst>
                </a:gridCol>
                <a:gridCol w="1870117">
                  <a:extLst>
                    <a:ext uri="{9D8B030D-6E8A-4147-A177-3AD203B41FA5}">
                      <a16:colId xmlns:a16="http://schemas.microsoft.com/office/drawing/2014/main" val="1206467961"/>
                    </a:ext>
                  </a:extLst>
                </a:gridCol>
                <a:gridCol w="1870117">
                  <a:extLst>
                    <a:ext uri="{9D8B030D-6E8A-4147-A177-3AD203B41FA5}">
                      <a16:colId xmlns:a16="http://schemas.microsoft.com/office/drawing/2014/main" val="1892512659"/>
                    </a:ext>
                  </a:extLst>
                </a:gridCol>
              </a:tblGrid>
              <a:tr h="0">
                <a:tc>
                  <a:txBody>
                    <a:bodyPr/>
                    <a:lstStyle/>
                    <a:p>
                      <a:pPr marL="0" marR="0" lvl="0" indent="0" algn="ctr" defTabSz="685783" rtl="0" eaLnBrk="1" fontAlgn="auto" latinLnBrk="0" hangingPunct="1">
                        <a:lnSpc>
                          <a:spcPct val="95000"/>
                        </a:lnSpc>
                        <a:spcBef>
                          <a:spcPts val="0"/>
                        </a:spcBef>
                        <a:spcAft>
                          <a:spcPts val="0"/>
                        </a:spcAft>
                        <a:buClrTx/>
                        <a:buSzTx/>
                        <a:buFontTx/>
                        <a:buNone/>
                        <a:tabLst/>
                        <a:defRPr/>
                      </a:pPr>
                      <a:r>
                        <a:rPr lang="en-US" sz="1100" b="1"/>
                        <a:t>Barriers</a:t>
                      </a:r>
                    </a:p>
                  </a:txBody>
                  <a:tcPr marT="36000" marB="36000" anchor="ctr"/>
                </a:tc>
                <a:tc>
                  <a:txBody>
                    <a:bodyPr/>
                    <a:lstStyle/>
                    <a:p>
                      <a:pPr marL="0" marR="0" lvl="0" indent="0" algn="ctr" defTabSz="685783" rtl="0" eaLnBrk="1" fontAlgn="auto" latinLnBrk="0" hangingPunct="1">
                        <a:lnSpc>
                          <a:spcPct val="95000"/>
                        </a:lnSpc>
                        <a:spcBef>
                          <a:spcPts val="0"/>
                        </a:spcBef>
                        <a:spcAft>
                          <a:spcPts val="0"/>
                        </a:spcAft>
                        <a:buClrTx/>
                        <a:buSzTx/>
                        <a:buFontTx/>
                        <a:buNone/>
                        <a:tabLst/>
                        <a:defRPr/>
                      </a:pPr>
                      <a:r>
                        <a:rPr lang="en-GB" sz="1100" b="1"/>
                        <a:t>High-income countries</a:t>
                      </a:r>
                    </a:p>
                    <a:p>
                      <a:pPr marL="0" marR="0" lvl="0" indent="0" algn="ctr" defTabSz="685783" rtl="0" eaLnBrk="1" fontAlgn="auto" latinLnBrk="0" hangingPunct="1">
                        <a:lnSpc>
                          <a:spcPct val="95000"/>
                        </a:lnSpc>
                        <a:spcBef>
                          <a:spcPts val="0"/>
                        </a:spcBef>
                        <a:spcAft>
                          <a:spcPts val="0"/>
                        </a:spcAft>
                        <a:buClrTx/>
                        <a:buSzTx/>
                        <a:buFontTx/>
                        <a:buNone/>
                        <a:tabLst/>
                        <a:defRPr/>
                      </a:pPr>
                      <a:r>
                        <a:rPr lang="en-US" sz="1000" b="0"/>
                        <a:t>n=44</a:t>
                      </a:r>
                    </a:p>
                  </a:txBody>
                  <a:tcPr marT="36000" marB="36000" anchor="ctr"/>
                </a:tc>
                <a:tc>
                  <a:txBody>
                    <a:bodyPr/>
                    <a:lstStyle/>
                    <a:p>
                      <a:pPr marL="0" marR="0" lvl="0" indent="0" algn="ctr" defTabSz="685783" rtl="0" eaLnBrk="1" fontAlgn="auto" latinLnBrk="0" hangingPunct="1">
                        <a:lnSpc>
                          <a:spcPct val="95000"/>
                        </a:lnSpc>
                        <a:spcBef>
                          <a:spcPts val="0"/>
                        </a:spcBef>
                        <a:spcAft>
                          <a:spcPts val="0"/>
                        </a:spcAft>
                        <a:buClrTx/>
                        <a:buSzTx/>
                        <a:buFontTx/>
                        <a:buNone/>
                        <a:tabLst/>
                        <a:defRPr/>
                      </a:pPr>
                      <a:r>
                        <a:rPr lang="en-GB" sz="1100" b="1"/>
                        <a:t>Low-income countries</a:t>
                      </a:r>
                    </a:p>
                    <a:p>
                      <a:pPr marL="0" marR="0" lvl="0" indent="0" algn="ctr" defTabSz="685783" rtl="0" eaLnBrk="1" fontAlgn="auto" latinLnBrk="0" hangingPunct="1">
                        <a:lnSpc>
                          <a:spcPct val="95000"/>
                        </a:lnSpc>
                        <a:spcBef>
                          <a:spcPts val="0"/>
                        </a:spcBef>
                        <a:spcAft>
                          <a:spcPts val="0"/>
                        </a:spcAft>
                        <a:buClrTx/>
                        <a:buSzTx/>
                        <a:buFontTx/>
                        <a:buNone/>
                        <a:tabLst/>
                        <a:defRPr/>
                      </a:pPr>
                      <a:r>
                        <a:rPr lang="en-US" sz="1000" b="0"/>
                        <a:t>n=10 </a:t>
                      </a:r>
                      <a:endParaRPr lang="en-GB" sz="1000" b="0"/>
                    </a:p>
                  </a:txBody>
                  <a:tcPr marT="36000" marB="36000" anchor="ctr"/>
                </a:tc>
                <a:extLst>
                  <a:ext uri="{0D108BD9-81ED-4DB2-BD59-A6C34878D82A}">
                    <a16:rowId xmlns:a16="http://schemas.microsoft.com/office/drawing/2014/main" val="956056435"/>
                  </a:ext>
                </a:extLst>
              </a:tr>
              <a:tr h="0">
                <a:tc>
                  <a:txBody>
                    <a:bodyPr/>
                    <a:lstStyle/>
                    <a:p>
                      <a:pPr marL="0" marR="0" lvl="0" indent="0" algn="l" defTabSz="685783" rtl="0" eaLnBrk="1" fontAlgn="auto" latinLnBrk="0" hangingPunct="1">
                        <a:lnSpc>
                          <a:spcPct val="95000"/>
                        </a:lnSpc>
                        <a:spcBef>
                          <a:spcPts val="0"/>
                        </a:spcBef>
                        <a:spcAft>
                          <a:spcPts val="0"/>
                        </a:spcAft>
                        <a:buClrTx/>
                        <a:buSzTx/>
                        <a:buFontTx/>
                        <a:buNone/>
                        <a:tabLst/>
                        <a:defRPr/>
                      </a:pPr>
                      <a:r>
                        <a:rPr lang="en-US" sz="1100" kern="1200">
                          <a:solidFill>
                            <a:schemeClr val="accent2"/>
                          </a:solidFill>
                        </a:rPr>
                        <a:t>Too expensive for the government</a:t>
                      </a:r>
                      <a:r>
                        <a:rPr lang="en-US" sz="1100">
                          <a:solidFill>
                            <a:schemeClr val="accent2"/>
                          </a:solidFill>
                        </a:rPr>
                        <a:t>, healthcare or insurance provider</a:t>
                      </a:r>
                      <a:endParaRPr lang="en-US" sz="1100" baseline="30000">
                        <a:solidFill>
                          <a:schemeClr val="accent2"/>
                        </a:solidFill>
                      </a:endParaRPr>
                    </a:p>
                  </a:txBody>
                  <a:tcPr marT="36000" marB="36000" anchor="ctr"/>
                </a:tc>
                <a:tc>
                  <a:txBody>
                    <a:bodyPr/>
                    <a:lstStyle/>
                    <a:p>
                      <a:pPr marL="0" marR="0" lvl="0" indent="0" algn="ctr" defTabSz="685783" rtl="0" eaLnBrk="1" fontAlgn="auto" latinLnBrk="0" hangingPunct="1">
                        <a:lnSpc>
                          <a:spcPct val="95000"/>
                        </a:lnSpc>
                        <a:spcBef>
                          <a:spcPts val="0"/>
                        </a:spcBef>
                        <a:spcAft>
                          <a:spcPts val="0"/>
                        </a:spcAft>
                        <a:buClrTx/>
                        <a:buSzTx/>
                        <a:buFontTx/>
                        <a:buNone/>
                        <a:tabLst/>
                        <a:defRPr/>
                      </a:pPr>
                      <a:r>
                        <a:rPr lang="en-US" sz="1100" baseline="0">
                          <a:solidFill>
                            <a:schemeClr val="accent2"/>
                          </a:solidFill>
                        </a:rPr>
                        <a:t>18%</a:t>
                      </a:r>
                      <a:endParaRPr lang="en-GB" sz="1100" baseline="0">
                        <a:solidFill>
                          <a:schemeClr val="accent2"/>
                        </a:solidFill>
                      </a:endParaRPr>
                    </a:p>
                  </a:txBody>
                  <a:tcPr marT="36000" marB="36000" anchor="ctr"/>
                </a:tc>
                <a:tc>
                  <a:txBody>
                    <a:bodyPr/>
                    <a:lstStyle/>
                    <a:p>
                      <a:pPr marL="0" marR="0" lvl="0" indent="0" algn="ctr" defTabSz="685783" rtl="0" eaLnBrk="1" fontAlgn="auto" latinLnBrk="0" hangingPunct="1">
                        <a:lnSpc>
                          <a:spcPct val="95000"/>
                        </a:lnSpc>
                        <a:spcBef>
                          <a:spcPts val="0"/>
                        </a:spcBef>
                        <a:spcAft>
                          <a:spcPts val="0"/>
                        </a:spcAft>
                        <a:buClrTx/>
                        <a:buSzTx/>
                        <a:buFontTx/>
                        <a:buNone/>
                        <a:tabLst/>
                        <a:defRPr/>
                      </a:pPr>
                      <a:r>
                        <a:rPr lang="en-US" sz="1100" baseline="0">
                          <a:solidFill>
                            <a:schemeClr val="accent2"/>
                          </a:solidFill>
                        </a:rPr>
                        <a:t>70%</a:t>
                      </a:r>
                      <a:endParaRPr lang="en-GB" sz="1100" baseline="0">
                        <a:solidFill>
                          <a:schemeClr val="accent2"/>
                        </a:solidFill>
                      </a:endParaRPr>
                    </a:p>
                  </a:txBody>
                  <a:tcPr marT="36000" marB="36000" anchor="ctr"/>
                </a:tc>
                <a:extLst>
                  <a:ext uri="{0D108BD9-81ED-4DB2-BD59-A6C34878D82A}">
                    <a16:rowId xmlns:a16="http://schemas.microsoft.com/office/drawing/2014/main" val="3263563977"/>
                  </a:ext>
                </a:extLst>
              </a:tr>
              <a:tr h="0">
                <a:tc>
                  <a:txBody>
                    <a:bodyPr/>
                    <a:lstStyle/>
                    <a:p>
                      <a:pPr marL="0" marR="0" lvl="0" indent="0" algn="l" defTabSz="685783" rtl="0" eaLnBrk="1" fontAlgn="auto" latinLnBrk="0" hangingPunct="1">
                        <a:lnSpc>
                          <a:spcPct val="95000"/>
                        </a:lnSpc>
                        <a:spcBef>
                          <a:spcPts val="0"/>
                        </a:spcBef>
                        <a:spcAft>
                          <a:spcPts val="0"/>
                        </a:spcAft>
                        <a:buClrTx/>
                        <a:buSzTx/>
                        <a:buFontTx/>
                        <a:buNone/>
                        <a:tabLst/>
                        <a:defRPr/>
                      </a:pPr>
                      <a:r>
                        <a:rPr lang="en-US" sz="1100" kern="1200">
                          <a:solidFill>
                            <a:schemeClr val="accent2"/>
                          </a:solidFill>
                        </a:rPr>
                        <a:t>People with MS do not take DMTs </a:t>
                      </a:r>
                      <a:r>
                        <a:rPr lang="en-US" sz="1100">
                          <a:solidFill>
                            <a:schemeClr val="accent2"/>
                          </a:solidFill>
                        </a:rPr>
                        <a:t>due to </a:t>
                      </a:r>
                      <a:r>
                        <a:rPr lang="en-US" sz="1100" b="1">
                          <a:solidFill>
                            <a:schemeClr val="accent2"/>
                          </a:solidFill>
                        </a:rPr>
                        <a:t>costs</a:t>
                      </a:r>
                      <a:r>
                        <a:rPr lang="en-US" sz="1100">
                          <a:solidFill>
                            <a:schemeClr val="accent2"/>
                          </a:solidFill>
                        </a:rPr>
                        <a:t>, side-effects or preference for other treatments/lifestyle measures</a:t>
                      </a:r>
                      <a:endParaRPr lang="en-US" sz="1100" baseline="30000">
                        <a:solidFill>
                          <a:schemeClr val="accent2"/>
                        </a:solidFill>
                      </a:endParaRPr>
                    </a:p>
                  </a:txBody>
                  <a:tcPr marT="36000" marB="36000" anchor="ctr"/>
                </a:tc>
                <a:tc>
                  <a:txBody>
                    <a:bodyPr/>
                    <a:lstStyle/>
                    <a:p>
                      <a:pPr marL="0" marR="0" lvl="0" indent="0" algn="ctr" defTabSz="685783" rtl="0" eaLnBrk="1" fontAlgn="auto" latinLnBrk="0" hangingPunct="1">
                        <a:lnSpc>
                          <a:spcPct val="95000"/>
                        </a:lnSpc>
                        <a:spcBef>
                          <a:spcPts val="0"/>
                        </a:spcBef>
                        <a:spcAft>
                          <a:spcPts val="0"/>
                        </a:spcAft>
                        <a:buClrTx/>
                        <a:buSzTx/>
                        <a:buFontTx/>
                        <a:buNone/>
                        <a:tabLst/>
                        <a:defRPr/>
                      </a:pPr>
                      <a:r>
                        <a:rPr lang="en-US" sz="1100" baseline="0">
                          <a:solidFill>
                            <a:schemeClr val="accent2"/>
                          </a:solidFill>
                        </a:rPr>
                        <a:t>23%</a:t>
                      </a:r>
                      <a:endParaRPr lang="en-GB" sz="1100" baseline="0">
                        <a:solidFill>
                          <a:schemeClr val="accent2"/>
                        </a:solidFill>
                      </a:endParaRPr>
                    </a:p>
                  </a:txBody>
                  <a:tcPr marT="36000" marB="36000" anchor="ctr"/>
                </a:tc>
                <a:tc>
                  <a:txBody>
                    <a:bodyPr/>
                    <a:lstStyle/>
                    <a:p>
                      <a:pPr marL="0" marR="0" lvl="0" indent="0" algn="ctr" defTabSz="685783" rtl="0" eaLnBrk="1" fontAlgn="auto" latinLnBrk="0" hangingPunct="1">
                        <a:lnSpc>
                          <a:spcPct val="95000"/>
                        </a:lnSpc>
                        <a:spcBef>
                          <a:spcPts val="0"/>
                        </a:spcBef>
                        <a:spcAft>
                          <a:spcPts val="0"/>
                        </a:spcAft>
                        <a:buClrTx/>
                        <a:buSzTx/>
                        <a:buFontTx/>
                        <a:buNone/>
                        <a:tabLst/>
                        <a:defRPr/>
                      </a:pPr>
                      <a:r>
                        <a:rPr lang="en-US" sz="1100" baseline="0">
                          <a:solidFill>
                            <a:schemeClr val="accent2"/>
                          </a:solidFill>
                        </a:rPr>
                        <a:t>40%</a:t>
                      </a:r>
                      <a:endParaRPr lang="en-GB" sz="1100" baseline="0">
                        <a:solidFill>
                          <a:schemeClr val="accent2"/>
                        </a:solidFill>
                      </a:endParaRPr>
                    </a:p>
                  </a:txBody>
                  <a:tcPr marT="36000" marB="36000" anchor="ctr"/>
                </a:tc>
                <a:extLst>
                  <a:ext uri="{0D108BD9-81ED-4DB2-BD59-A6C34878D82A}">
                    <a16:rowId xmlns:a16="http://schemas.microsoft.com/office/drawing/2014/main" val="400310508"/>
                  </a:ext>
                </a:extLst>
              </a:tr>
              <a:tr h="0">
                <a:tc>
                  <a:txBody>
                    <a:bodyPr/>
                    <a:lstStyle/>
                    <a:p>
                      <a:pPr marL="0" marR="0" lvl="0" indent="0" algn="l" defTabSz="685783" rtl="0" eaLnBrk="1" fontAlgn="auto" latinLnBrk="0" hangingPunct="1">
                        <a:lnSpc>
                          <a:spcPct val="95000"/>
                        </a:lnSpc>
                        <a:spcBef>
                          <a:spcPts val="0"/>
                        </a:spcBef>
                        <a:spcAft>
                          <a:spcPts val="0"/>
                        </a:spcAft>
                        <a:buClrTx/>
                        <a:buSzTx/>
                        <a:buFontTx/>
                        <a:buNone/>
                        <a:tabLst/>
                        <a:defRPr/>
                      </a:pPr>
                      <a:r>
                        <a:rPr lang="en-US" sz="1100" b="1" kern="1200">
                          <a:solidFill>
                            <a:schemeClr val="accent2"/>
                          </a:solidFill>
                        </a:rPr>
                        <a:t>Healthcare</a:t>
                      </a:r>
                      <a:r>
                        <a:rPr lang="en-US" sz="1100" b="1">
                          <a:solidFill>
                            <a:schemeClr val="accent2"/>
                          </a:solidFill>
                        </a:rPr>
                        <a:t> professionals not readily available</a:t>
                      </a:r>
                      <a:endParaRPr lang="en-US" sz="1100" b="1" strike="sngStrike" baseline="30000">
                        <a:solidFill>
                          <a:schemeClr val="accent2"/>
                        </a:solidFill>
                      </a:endParaRPr>
                    </a:p>
                  </a:txBody>
                  <a:tcPr marT="36000" marB="36000" anchor="ctr"/>
                </a:tc>
                <a:tc>
                  <a:txBody>
                    <a:bodyPr/>
                    <a:lstStyle/>
                    <a:p>
                      <a:pPr marL="0" marR="0" lvl="0" indent="0" algn="ctr" defTabSz="685783" rtl="0" eaLnBrk="1" fontAlgn="auto" latinLnBrk="0" hangingPunct="1">
                        <a:lnSpc>
                          <a:spcPct val="95000"/>
                        </a:lnSpc>
                        <a:spcBef>
                          <a:spcPts val="0"/>
                        </a:spcBef>
                        <a:spcAft>
                          <a:spcPts val="0"/>
                        </a:spcAft>
                        <a:buClrTx/>
                        <a:buSzTx/>
                        <a:buFontTx/>
                        <a:buNone/>
                        <a:tabLst/>
                        <a:defRPr/>
                      </a:pPr>
                      <a:r>
                        <a:rPr lang="en-US" sz="1100" baseline="0">
                          <a:solidFill>
                            <a:schemeClr val="accent2"/>
                          </a:solidFill>
                        </a:rPr>
                        <a:t>18%</a:t>
                      </a:r>
                      <a:endParaRPr lang="en-GB" sz="1100" baseline="0">
                        <a:solidFill>
                          <a:schemeClr val="accent2"/>
                        </a:solidFill>
                      </a:endParaRPr>
                    </a:p>
                  </a:txBody>
                  <a:tcPr marT="36000" marB="36000" anchor="ctr"/>
                </a:tc>
                <a:tc>
                  <a:txBody>
                    <a:bodyPr/>
                    <a:lstStyle/>
                    <a:p>
                      <a:pPr algn="ctr">
                        <a:lnSpc>
                          <a:spcPct val="95000"/>
                        </a:lnSpc>
                      </a:pPr>
                      <a:r>
                        <a:rPr lang="en-US" sz="1100" baseline="0">
                          <a:solidFill>
                            <a:schemeClr val="accent2"/>
                          </a:solidFill>
                        </a:rPr>
                        <a:t>70%</a:t>
                      </a:r>
                    </a:p>
                  </a:txBody>
                  <a:tcPr marT="36000" marB="36000" anchor="ctr"/>
                </a:tc>
                <a:extLst>
                  <a:ext uri="{0D108BD9-81ED-4DB2-BD59-A6C34878D82A}">
                    <a16:rowId xmlns:a16="http://schemas.microsoft.com/office/drawing/2014/main" val="1301912462"/>
                  </a:ext>
                </a:extLst>
              </a:tr>
              <a:tr h="0">
                <a:tc>
                  <a:txBody>
                    <a:bodyPr/>
                    <a:lstStyle/>
                    <a:p>
                      <a:pPr marL="0" marR="0" lvl="0" indent="0" algn="l" defTabSz="685783" rtl="0" eaLnBrk="1" fontAlgn="auto" latinLnBrk="0" hangingPunct="1">
                        <a:lnSpc>
                          <a:spcPct val="95000"/>
                        </a:lnSpc>
                        <a:spcBef>
                          <a:spcPts val="0"/>
                        </a:spcBef>
                        <a:spcAft>
                          <a:spcPts val="0"/>
                        </a:spcAft>
                        <a:buClrTx/>
                        <a:buSzTx/>
                        <a:buFontTx/>
                        <a:buNone/>
                        <a:tabLst/>
                        <a:defRPr/>
                      </a:pPr>
                      <a:r>
                        <a:rPr lang="en-US" sz="1100">
                          <a:solidFill>
                            <a:schemeClr val="accent2"/>
                          </a:solidFill>
                        </a:rPr>
                        <a:t>Complete range of </a:t>
                      </a:r>
                      <a:r>
                        <a:rPr lang="en-US" sz="1100" b="1">
                          <a:solidFill>
                            <a:schemeClr val="accent2"/>
                          </a:solidFill>
                        </a:rPr>
                        <a:t>DMTs not available</a:t>
                      </a:r>
                      <a:endParaRPr lang="en-US" sz="1100" b="1" baseline="30000">
                        <a:solidFill>
                          <a:schemeClr val="accent2"/>
                        </a:solidFill>
                      </a:endParaRPr>
                    </a:p>
                  </a:txBody>
                  <a:tcPr marT="36000" marB="36000" anchor="ctr"/>
                </a:tc>
                <a:tc>
                  <a:txBody>
                    <a:bodyPr/>
                    <a:lstStyle/>
                    <a:p>
                      <a:pPr algn="ctr">
                        <a:lnSpc>
                          <a:spcPct val="95000"/>
                        </a:lnSpc>
                      </a:pPr>
                      <a:r>
                        <a:rPr lang="en-US" sz="1100" baseline="0">
                          <a:solidFill>
                            <a:schemeClr val="accent2"/>
                          </a:solidFill>
                        </a:rPr>
                        <a:t>14%</a:t>
                      </a:r>
                    </a:p>
                  </a:txBody>
                  <a:tcPr marT="36000" marB="36000" anchor="ctr"/>
                </a:tc>
                <a:tc>
                  <a:txBody>
                    <a:bodyPr/>
                    <a:lstStyle/>
                    <a:p>
                      <a:pPr algn="ctr">
                        <a:lnSpc>
                          <a:spcPct val="95000"/>
                        </a:lnSpc>
                      </a:pPr>
                      <a:r>
                        <a:rPr lang="en-US" sz="1100" baseline="0">
                          <a:solidFill>
                            <a:schemeClr val="accent2"/>
                          </a:solidFill>
                        </a:rPr>
                        <a:t>30%</a:t>
                      </a:r>
                    </a:p>
                  </a:txBody>
                  <a:tcPr marT="36000" marB="36000" anchor="ctr"/>
                </a:tc>
                <a:extLst>
                  <a:ext uri="{0D108BD9-81ED-4DB2-BD59-A6C34878D82A}">
                    <a16:rowId xmlns:a16="http://schemas.microsoft.com/office/drawing/2014/main" val="1665055397"/>
                  </a:ext>
                </a:extLst>
              </a:tr>
              <a:tr h="0">
                <a:tc>
                  <a:txBody>
                    <a:bodyPr/>
                    <a:lstStyle/>
                    <a:p>
                      <a:pPr marL="0" marR="0" lvl="0" indent="0" algn="l" defTabSz="685783" rtl="0" eaLnBrk="1" fontAlgn="auto" latinLnBrk="0" hangingPunct="1">
                        <a:lnSpc>
                          <a:spcPct val="95000"/>
                        </a:lnSpc>
                        <a:spcBef>
                          <a:spcPts val="0"/>
                        </a:spcBef>
                        <a:spcAft>
                          <a:spcPts val="0"/>
                        </a:spcAft>
                        <a:buClrTx/>
                        <a:buSzTx/>
                        <a:buFontTx/>
                        <a:buNone/>
                        <a:tabLst/>
                        <a:defRPr/>
                      </a:pPr>
                      <a:r>
                        <a:rPr lang="en-US" sz="1100" b="1" baseline="0">
                          <a:solidFill>
                            <a:schemeClr val="accent2"/>
                          </a:solidFill>
                        </a:rPr>
                        <a:t>Lack of awareness </a:t>
                      </a:r>
                      <a:r>
                        <a:rPr lang="en-US" sz="1100" baseline="0">
                          <a:solidFill>
                            <a:schemeClr val="accent2"/>
                          </a:solidFill>
                        </a:rPr>
                        <a:t>of DMTs amongst healthcare professionals</a:t>
                      </a:r>
                    </a:p>
                  </a:txBody>
                  <a:tcPr marT="36000" marB="36000" anchor="ctr"/>
                </a:tc>
                <a:tc>
                  <a:txBody>
                    <a:bodyPr/>
                    <a:lstStyle/>
                    <a:p>
                      <a:pPr algn="ctr">
                        <a:lnSpc>
                          <a:spcPct val="95000"/>
                        </a:lnSpc>
                      </a:pPr>
                      <a:r>
                        <a:rPr lang="en-US" sz="1100" baseline="0">
                          <a:solidFill>
                            <a:schemeClr val="accent2"/>
                          </a:solidFill>
                        </a:rPr>
                        <a:t>11%</a:t>
                      </a:r>
                    </a:p>
                  </a:txBody>
                  <a:tcPr marT="36000" marB="36000" anchor="ctr"/>
                </a:tc>
                <a:tc>
                  <a:txBody>
                    <a:bodyPr/>
                    <a:lstStyle/>
                    <a:p>
                      <a:pPr algn="ctr">
                        <a:lnSpc>
                          <a:spcPct val="95000"/>
                        </a:lnSpc>
                      </a:pPr>
                      <a:r>
                        <a:rPr lang="en-US" sz="1100" baseline="0">
                          <a:solidFill>
                            <a:schemeClr val="accent2"/>
                          </a:solidFill>
                        </a:rPr>
                        <a:t>70%</a:t>
                      </a:r>
                    </a:p>
                  </a:txBody>
                  <a:tcPr marT="36000" marB="36000" anchor="ctr"/>
                </a:tc>
                <a:extLst>
                  <a:ext uri="{0D108BD9-81ED-4DB2-BD59-A6C34878D82A}">
                    <a16:rowId xmlns:a16="http://schemas.microsoft.com/office/drawing/2014/main" val="11958069"/>
                  </a:ext>
                </a:extLst>
              </a:tr>
              <a:tr h="0">
                <a:tc>
                  <a:txBody>
                    <a:bodyPr/>
                    <a:lstStyle/>
                    <a:p>
                      <a:pPr marL="0" marR="0" lvl="0" indent="0" algn="l" defTabSz="685783" rtl="0" eaLnBrk="1" fontAlgn="auto" latinLnBrk="0" hangingPunct="1">
                        <a:lnSpc>
                          <a:spcPct val="95000"/>
                        </a:lnSpc>
                        <a:spcBef>
                          <a:spcPts val="0"/>
                        </a:spcBef>
                        <a:spcAft>
                          <a:spcPts val="0"/>
                        </a:spcAft>
                        <a:buClrTx/>
                        <a:buSzTx/>
                        <a:buFontTx/>
                        <a:buNone/>
                        <a:tabLst/>
                        <a:defRPr/>
                      </a:pPr>
                      <a:r>
                        <a:rPr lang="en-US" sz="1100" kern="1200" baseline="0">
                          <a:solidFill>
                            <a:schemeClr val="accent2"/>
                          </a:solidFill>
                        </a:rPr>
                        <a:t>Equipment or tests to monitor treatments not available</a:t>
                      </a:r>
                      <a:endParaRPr lang="en-US" sz="1100" kern="1200" baseline="0">
                        <a:solidFill>
                          <a:schemeClr val="accent2"/>
                        </a:solidFill>
                        <a:latin typeface="+mn-lt"/>
                        <a:ea typeface="+mn-ea"/>
                        <a:cs typeface="+mn-cs"/>
                      </a:endParaRPr>
                    </a:p>
                  </a:txBody>
                  <a:tcPr marT="36000" marB="36000" anchor="ctr"/>
                </a:tc>
                <a:tc>
                  <a:txBody>
                    <a:bodyPr/>
                    <a:lstStyle/>
                    <a:p>
                      <a:pPr algn="ctr">
                        <a:lnSpc>
                          <a:spcPct val="95000"/>
                        </a:lnSpc>
                      </a:pPr>
                      <a:r>
                        <a:rPr lang="en-US" sz="1100" baseline="0">
                          <a:solidFill>
                            <a:schemeClr val="accent2"/>
                          </a:solidFill>
                        </a:rPr>
                        <a:t>2%</a:t>
                      </a:r>
                    </a:p>
                  </a:txBody>
                  <a:tcPr marT="36000" marB="36000" anchor="ctr"/>
                </a:tc>
                <a:tc>
                  <a:txBody>
                    <a:bodyPr/>
                    <a:lstStyle/>
                    <a:p>
                      <a:pPr algn="ctr">
                        <a:lnSpc>
                          <a:spcPct val="95000"/>
                        </a:lnSpc>
                      </a:pPr>
                      <a:r>
                        <a:rPr lang="en-US" sz="1100" baseline="0">
                          <a:solidFill>
                            <a:schemeClr val="accent2"/>
                          </a:solidFill>
                        </a:rPr>
                        <a:t>60%</a:t>
                      </a:r>
                    </a:p>
                  </a:txBody>
                  <a:tcPr marT="36000" marB="36000" anchor="ctr"/>
                </a:tc>
                <a:extLst>
                  <a:ext uri="{0D108BD9-81ED-4DB2-BD59-A6C34878D82A}">
                    <a16:rowId xmlns:a16="http://schemas.microsoft.com/office/drawing/2014/main" val="42001245"/>
                  </a:ext>
                </a:extLst>
              </a:tr>
              <a:tr h="0">
                <a:tc>
                  <a:txBody>
                    <a:bodyPr/>
                    <a:lstStyle/>
                    <a:p>
                      <a:pPr marL="0" marR="0" lvl="0" indent="0" algn="l" defTabSz="685783" rtl="0" eaLnBrk="1" fontAlgn="auto" latinLnBrk="0" hangingPunct="1">
                        <a:lnSpc>
                          <a:spcPct val="95000"/>
                        </a:lnSpc>
                        <a:spcBef>
                          <a:spcPts val="0"/>
                        </a:spcBef>
                        <a:spcAft>
                          <a:spcPts val="0"/>
                        </a:spcAft>
                        <a:buClrTx/>
                        <a:buSzTx/>
                        <a:buFontTx/>
                        <a:buNone/>
                        <a:tabLst/>
                        <a:defRPr/>
                      </a:pPr>
                      <a:r>
                        <a:rPr lang="en-US" sz="1100" baseline="0">
                          <a:solidFill>
                            <a:schemeClr val="accent2"/>
                          </a:solidFill>
                        </a:rPr>
                        <a:t>DMTs </a:t>
                      </a:r>
                      <a:r>
                        <a:rPr lang="en-US" sz="1100" b="1" baseline="0">
                          <a:solidFill>
                            <a:schemeClr val="accent2"/>
                          </a:solidFill>
                        </a:rPr>
                        <a:t>not supplied </a:t>
                      </a:r>
                      <a:r>
                        <a:rPr lang="en-US" sz="1100" baseline="0">
                          <a:solidFill>
                            <a:schemeClr val="accent2"/>
                          </a:solidFill>
                        </a:rPr>
                        <a:t>to the country</a:t>
                      </a:r>
                    </a:p>
                  </a:txBody>
                  <a:tcPr marT="36000" marB="36000" anchor="ctr"/>
                </a:tc>
                <a:tc>
                  <a:txBody>
                    <a:bodyPr/>
                    <a:lstStyle/>
                    <a:p>
                      <a:pPr algn="ctr">
                        <a:lnSpc>
                          <a:spcPct val="95000"/>
                        </a:lnSpc>
                      </a:pPr>
                      <a:r>
                        <a:rPr lang="en-US" sz="1100" baseline="0">
                          <a:solidFill>
                            <a:schemeClr val="accent2"/>
                          </a:solidFill>
                        </a:rPr>
                        <a:t>5%</a:t>
                      </a:r>
                    </a:p>
                  </a:txBody>
                  <a:tcPr marT="36000" marB="36000" anchor="ctr"/>
                </a:tc>
                <a:tc>
                  <a:txBody>
                    <a:bodyPr/>
                    <a:lstStyle/>
                    <a:p>
                      <a:pPr algn="ctr">
                        <a:lnSpc>
                          <a:spcPct val="95000"/>
                        </a:lnSpc>
                      </a:pPr>
                      <a:r>
                        <a:rPr lang="en-US" sz="1100" baseline="0">
                          <a:solidFill>
                            <a:schemeClr val="accent2"/>
                          </a:solidFill>
                        </a:rPr>
                        <a:t>60%</a:t>
                      </a:r>
                    </a:p>
                  </a:txBody>
                  <a:tcPr marT="36000" marB="36000" anchor="ctr"/>
                </a:tc>
                <a:extLst>
                  <a:ext uri="{0D108BD9-81ED-4DB2-BD59-A6C34878D82A}">
                    <a16:rowId xmlns:a16="http://schemas.microsoft.com/office/drawing/2014/main" val="2969566815"/>
                  </a:ext>
                </a:extLst>
              </a:tr>
              <a:tr h="0">
                <a:tc>
                  <a:txBody>
                    <a:bodyPr/>
                    <a:lstStyle/>
                    <a:p>
                      <a:pPr marL="0" marR="0" lvl="0" indent="0" algn="l" defTabSz="685783" rtl="0" eaLnBrk="1" fontAlgn="auto" latinLnBrk="0" hangingPunct="1">
                        <a:lnSpc>
                          <a:spcPct val="95000"/>
                        </a:lnSpc>
                        <a:spcBef>
                          <a:spcPts val="0"/>
                        </a:spcBef>
                        <a:spcAft>
                          <a:spcPts val="0"/>
                        </a:spcAft>
                        <a:buClrTx/>
                        <a:buSzTx/>
                        <a:buFontTx/>
                        <a:buNone/>
                        <a:tabLst/>
                        <a:defRPr/>
                      </a:pPr>
                      <a:r>
                        <a:rPr lang="en-US" sz="1100" spc="-20" baseline="0">
                          <a:solidFill>
                            <a:schemeClr val="accent2"/>
                          </a:solidFill>
                        </a:rPr>
                        <a:t>DMTs only available in some areas of the country or certain hospitals</a:t>
                      </a:r>
                    </a:p>
                  </a:txBody>
                  <a:tcPr marT="36000" marB="36000" anchor="ctr"/>
                </a:tc>
                <a:tc>
                  <a:txBody>
                    <a:bodyPr/>
                    <a:lstStyle/>
                    <a:p>
                      <a:pPr algn="ctr">
                        <a:lnSpc>
                          <a:spcPct val="95000"/>
                        </a:lnSpc>
                      </a:pPr>
                      <a:r>
                        <a:rPr lang="en-US" sz="1100" baseline="0">
                          <a:solidFill>
                            <a:schemeClr val="accent2"/>
                          </a:solidFill>
                        </a:rPr>
                        <a:t>11%</a:t>
                      </a:r>
                    </a:p>
                  </a:txBody>
                  <a:tcPr marT="36000" marB="36000" anchor="ctr"/>
                </a:tc>
                <a:tc>
                  <a:txBody>
                    <a:bodyPr/>
                    <a:lstStyle/>
                    <a:p>
                      <a:pPr algn="ctr">
                        <a:lnSpc>
                          <a:spcPct val="95000"/>
                        </a:lnSpc>
                      </a:pPr>
                      <a:r>
                        <a:rPr lang="en-US" sz="1100" baseline="0">
                          <a:solidFill>
                            <a:schemeClr val="accent2"/>
                          </a:solidFill>
                        </a:rPr>
                        <a:t>30%</a:t>
                      </a:r>
                    </a:p>
                  </a:txBody>
                  <a:tcPr marT="36000" marB="36000" anchor="ctr"/>
                </a:tc>
                <a:extLst>
                  <a:ext uri="{0D108BD9-81ED-4DB2-BD59-A6C34878D82A}">
                    <a16:rowId xmlns:a16="http://schemas.microsoft.com/office/drawing/2014/main" val="1859225464"/>
                  </a:ext>
                </a:extLst>
              </a:tr>
            </a:tbl>
          </a:graphicData>
        </a:graphic>
      </p:graphicFrame>
      <p:sp>
        <p:nvSpPr>
          <p:cNvPr id="19" name="TextBox 18">
            <a:extLst>
              <a:ext uri="{FF2B5EF4-FFF2-40B4-BE49-F238E27FC236}">
                <a16:creationId xmlns:a16="http://schemas.microsoft.com/office/drawing/2014/main" id="{4C8EE89E-2683-8041-0948-07184B775062}"/>
              </a:ext>
            </a:extLst>
          </p:cNvPr>
          <p:cNvSpPr txBox="1"/>
          <p:nvPr/>
        </p:nvSpPr>
        <p:spPr>
          <a:xfrm>
            <a:off x="0" y="5309569"/>
            <a:ext cx="11867462" cy="615553"/>
          </a:xfrm>
          <a:prstGeom prst="homePlate">
            <a:avLst>
              <a:gd name="adj" fmla="val 26789"/>
            </a:avLst>
          </a:prstGeom>
          <a:solidFill>
            <a:schemeClr val="accent4"/>
          </a:solidFill>
          <a:ln>
            <a:noFill/>
          </a:ln>
        </p:spPr>
        <p:txBody>
          <a:bodyPr wrap="square" lIns="324000" tIns="91440" rIns="144000" bIns="91440" rtlCol="0" anchor="t">
            <a:spAutoFit/>
          </a:bodyPr>
          <a:lstStyle/>
          <a:p>
            <a:pPr>
              <a:buClr>
                <a:srgbClr val="023761"/>
              </a:buClr>
            </a:pPr>
            <a:r>
              <a:rPr lang="en-US" sz="1400" dirty="0">
                <a:solidFill>
                  <a:schemeClr val="accent1"/>
                </a:solidFill>
              </a:rPr>
              <a:t>Biosimilars have supported improved treatment access in other therapeutic areas.</a:t>
            </a:r>
            <a:r>
              <a:rPr lang="en-US" sz="1400" baseline="30000" dirty="0">
                <a:solidFill>
                  <a:schemeClr val="accent1"/>
                </a:solidFill>
              </a:rPr>
              <a:t>6–8 </a:t>
            </a:r>
            <a:r>
              <a:rPr lang="en-US" sz="1400" dirty="0">
                <a:solidFill>
                  <a:schemeClr val="accent1"/>
                </a:solidFill>
              </a:rPr>
              <a:t>The availability of a biosimilar for MS may help to </a:t>
            </a:r>
            <a:r>
              <a:rPr lang="en-US" sz="1400" b="1" dirty="0">
                <a:solidFill>
                  <a:schemeClr val="accent1"/>
                </a:solidFill>
              </a:rPr>
              <a:t>save on DMT spending and increase the range of potential treatments available </a:t>
            </a:r>
            <a:r>
              <a:rPr lang="en-US" sz="1400" dirty="0">
                <a:solidFill>
                  <a:schemeClr val="accent1"/>
                </a:solidFill>
              </a:rPr>
              <a:t>to patients and HCPs, particularly benefitting low-income countries</a:t>
            </a:r>
          </a:p>
        </p:txBody>
      </p:sp>
      <p:sp>
        <p:nvSpPr>
          <p:cNvPr id="20" name="Footer Placeholder 19">
            <a:extLst>
              <a:ext uri="{FF2B5EF4-FFF2-40B4-BE49-F238E27FC236}">
                <a16:creationId xmlns:a16="http://schemas.microsoft.com/office/drawing/2014/main" id="{3EE13031-110E-BBE0-0634-D6CD3FF847CB}"/>
              </a:ext>
            </a:extLst>
          </p:cNvPr>
          <p:cNvSpPr>
            <a:spLocks noGrp="1"/>
          </p:cNvSpPr>
          <p:nvPr>
            <p:ph type="ftr" sz="quarter" idx="11"/>
          </p:nvPr>
        </p:nvSpPr>
        <p:spPr/>
        <p:txBody>
          <a:bodyPr/>
          <a:lstStyle/>
          <a:p>
            <a:r>
              <a:rPr lang="en-GB"/>
              <a:t>Educational use only</a:t>
            </a:r>
          </a:p>
        </p:txBody>
      </p:sp>
      <p:sp>
        <p:nvSpPr>
          <p:cNvPr id="21" name="Slide Number Placeholder 20">
            <a:extLst>
              <a:ext uri="{FF2B5EF4-FFF2-40B4-BE49-F238E27FC236}">
                <a16:creationId xmlns:a16="http://schemas.microsoft.com/office/drawing/2014/main" id="{CB0617D6-D26C-744F-1251-83CBEA0AA383}"/>
              </a:ext>
            </a:extLst>
          </p:cNvPr>
          <p:cNvSpPr>
            <a:spLocks noGrp="1"/>
          </p:cNvSpPr>
          <p:nvPr>
            <p:ph type="sldNum" sz="quarter" idx="12"/>
          </p:nvPr>
        </p:nvSpPr>
        <p:spPr/>
        <p:txBody>
          <a:bodyPr/>
          <a:lstStyle/>
          <a:p>
            <a:fld id="{A31C51CB-94C2-40E2-B070-08CEE3D6A386}" type="slidenum">
              <a:rPr lang="en-GB" smtClean="0"/>
              <a:t>6</a:t>
            </a:fld>
            <a:endParaRPr lang="en-GB"/>
          </a:p>
        </p:txBody>
      </p:sp>
    </p:spTree>
    <p:extLst>
      <p:ext uri="{BB962C8B-B14F-4D97-AF65-F5344CB8AC3E}">
        <p14:creationId xmlns:p14="http://schemas.microsoft.com/office/powerpoint/2010/main" val="22728311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Content Placeholder 26">
            <a:extLst>
              <a:ext uri="{FF2B5EF4-FFF2-40B4-BE49-F238E27FC236}">
                <a16:creationId xmlns:a16="http://schemas.microsoft.com/office/drawing/2014/main" id="{FB0DE055-DC29-20E4-0E50-CE496EAEA8EA}"/>
              </a:ext>
            </a:extLst>
          </p:cNvPr>
          <p:cNvSpPr>
            <a:spLocks noGrp="1"/>
          </p:cNvSpPr>
          <p:nvPr>
            <p:ph idx="14"/>
          </p:nvPr>
        </p:nvSpPr>
        <p:spPr>
          <a:xfrm>
            <a:off x="334508" y="1400400"/>
            <a:ext cx="5688000" cy="4752000"/>
          </a:xfrm>
        </p:spPr>
        <p:txBody>
          <a:bodyPr/>
          <a:lstStyle/>
          <a:p>
            <a:pPr lvl="1"/>
            <a:r>
              <a:rPr lang="en-GB"/>
              <a:t>A range of radiological and laboratory tests including brain and spinal MRIs - can be high </a:t>
            </a:r>
            <a:r>
              <a:rPr lang="en-AS"/>
              <a:t>cost </a:t>
            </a:r>
            <a:r>
              <a:rPr lang="en-GB"/>
              <a:t>and can limit patient access</a:t>
            </a:r>
            <a:r>
              <a:rPr lang="en-GB" baseline="30000"/>
              <a:t>3,4</a:t>
            </a:r>
          </a:p>
          <a:p>
            <a:pPr lvl="1"/>
            <a:r>
              <a:rPr lang="en-GB"/>
              <a:t>High-efficacy DMTs are recommended for the treatment of highly active MS, but their high cost can lead to non-adherence, treatment delays, stress, and increased symptom burden, potentially triggering relapses and worsening symptoms</a:t>
            </a:r>
            <a:r>
              <a:rPr lang="en-GB" baseline="30000"/>
              <a:t>5-9</a:t>
            </a:r>
          </a:p>
          <a:p>
            <a:pPr lvl="1"/>
            <a:r>
              <a:rPr lang="en-GB" b="1"/>
              <a:t>Biologic DMTs are the primary drivers of healthcare costs after diagnosis in MS</a:t>
            </a:r>
            <a:r>
              <a:rPr lang="en-GB"/>
              <a:t>, including in patients with low disability</a:t>
            </a:r>
            <a:r>
              <a:rPr lang="en-GB" baseline="30000"/>
              <a:t>6,7,10</a:t>
            </a:r>
          </a:p>
        </p:txBody>
      </p:sp>
      <p:sp>
        <p:nvSpPr>
          <p:cNvPr id="9" name="Footer Placeholder 8">
            <a:extLst>
              <a:ext uri="{FF2B5EF4-FFF2-40B4-BE49-F238E27FC236}">
                <a16:creationId xmlns:a16="http://schemas.microsoft.com/office/drawing/2014/main" id="{B525BA94-3766-C5D6-83AF-3472691F23B9}"/>
              </a:ext>
            </a:extLst>
          </p:cNvPr>
          <p:cNvSpPr>
            <a:spLocks noGrp="1"/>
          </p:cNvSpPr>
          <p:nvPr>
            <p:ph type="ftr" sz="quarter" idx="11"/>
          </p:nvPr>
        </p:nvSpPr>
        <p:spPr/>
        <p:txBody>
          <a:bodyPr/>
          <a:lstStyle/>
          <a:p>
            <a:r>
              <a:rPr lang="en-GB"/>
              <a:t>Educational use only</a:t>
            </a:r>
          </a:p>
        </p:txBody>
      </p:sp>
      <p:sp>
        <p:nvSpPr>
          <p:cNvPr id="10" name="Slide Number Placeholder 9">
            <a:extLst>
              <a:ext uri="{FF2B5EF4-FFF2-40B4-BE49-F238E27FC236}">
                <a16:creationId xmlns:a16="http://schemas.microsoft.com/office/drawing/2014/main" id="{584759F9-67FB-51BB-FB79-A79585469D6F}"/>
              </a:ext>
            </a:extLst>
          </p:cNvPr>
          <p:cNvSpPr>
            <a:spLocks noGrp="1"/>
          </p:cNvSpPr>
          <p:nvPr>
            <p:ph type="sldNum" sz="quarter" idx="12"/>
          </p:nvPr>
        </p:nvSpPr>
        <p:spPr/>
        <p:txBody>
          <a:bodyPr/>
          <a:lstStyle/>
          <a:p>
            <a:fld id="{A31C51CB-94C2-40E2-B070-08CEE3D6A386}" type="slidenum">
              <a:rPr lang="en-GB" smtClean="0"/>
              <a:pPr/>
              <a:t>7</a:t>
            </a:fld>
            <a:endParaRPr lang="en-GB"/>
          </a:p>
        </p:txBody>
      </p:sp>
      <p:sp>
        <p:nvSpPr>
          <p:cNvPr id="2" name="Title 1">
            <a:extLst>
              <a:ext uri="{FF2B5EF4-FFF2-40B4-BE49-F238E27FC236}">
                <a16:creationId xmlns:a16="http://schemas.microsoft.com/office/drawing/2014/main" id="{9A7AC870-3F6B-499B-B634-ED4C2F41B386}"/>
              </a:ext>
            </a:extLst>
          </p:cNvPr>
          <p:cNvSpPr>
            <a:spLocks noGrp="1"/>
          </p:cNvSpPr>
          <p:nvPr>
            <p:ph type="title"/>
          </p:nvPr>
        </p:nvSpPr>
        <p:spPr/>
        <p:txBody>
          <a:bodyPr>
            <a:normAutofit/>
          </a:bodyPr>
          <a:lstStyle/>
          <a:p>
            <a:r>
              <a:rPr lang="en-US"/>
              <a:t>High diagnostic and DMT costs result in limited treatment access and a lack of adherence</a:t>
            </a:r>
          </a:p>
        </p:txBody>
      </p:sp>
      <p:sp>
        <p:nvSpPr>
          <p:cNvPr id="8" name="Text Placeholder 7">
            <a:extLst>
              <a:ext uri="{FF2B5EF4-FFF2-40B4-BE49-F238E27FC236}">
                <a16:creationId xmlns:a16="http://schemas.microsoft.com/office/drawing/2014/main" id="{7A9A20A4-3B8C-3B63-8DB6-05C88E180B0F}"/>
              </a:ext>
            </a:extLst>
          </p:cNvPr>
          <p:cNvSpPr>
            <a:spLocks noGrp="1"/>
          </p:cNvSpPr>
          <p:nvPr>
            <p:ph type="body" sz="quarter" idx="13"/>
          </p:nvPr>
        </p:nvSpPr>
        <p:spPr>
          <a:xfrm>
            <a:off x="323999" y="5516328"/>
            <a:ext cx="11545200" cy="829822"/>
          </a:xfrm>
        </p:spPr>
        <p:txBody>
          <a:bodyPr/>
          <a:lstStyle/>
          <a:p>
            <a:r>
              <a:rPr lang="en-GB"/>
              <a:t>DMT, disease modifying therapy; HCP, healthcare provider; MRI, magnetic resonance imaging; MS, multiple sclerosis; US, United States.</a:t>
            </a:r>
          </a:p>
          <a:p>
            <a:r>
              <a:rPr lang="en-US" sz="800"/>
              <a:t>Please see slide notes for reference list.</a:t>
            </a:r>
            <a:endParaRPr lang="en-GB"/>
          </a:p>
        </p:txBody>
      </p:sp>
      <p:graphicFrame>
        <p:nvGraphicFramePr>
          <p:cNvPr id="56" name="Chart 55">
            <a:extLst>
              <a:ext uri="{FF2B5EF4-FFF2-40B4-BE49-F238E27FC236}">
                <a16:creationId xmlns:a16="http://schemas.microsoft.com/office/drawing/2014/main" id="{9F9EA4EC-132C-46E4-B88C-324A54FCAC4E}"/>
              </a:ext>
            </a:extLst>
          </p:cNvPr>
          <p:cNvGraphicFramePr/>
          <p:nvPr>
            <p:extLst>
              <p:ext uri="{D42A27DB-BD31-4B8C-83A1-F6EECF244321}">
                <p14:modId xmlns:p14="http://schemas.microsoft.com/office/powerpoint/2010/main" val="3790907025"/>
              </p:ext>
            </p:extLst>
          </p:nvPr>
        </p:nvGraphicFramePr>
        <p:xfrm>
          <a:off x="6418778" y="2045433"/>
          <a:ext cx="5409511" cy="3685939"/>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4">
            <a:extLst>
              <a:ext uri="{FF2B5EF4-FFF2-40B4-BE49-F238E27FC236}">
                <a16:creationId xmlns:a16="http://schemas.microsoft.com/office/drawing/2014/main" id="{3F9943A1-4144-A9CB-FA19-52DDC0146338}"/>
              </a:ext>
            </a:extLst>
          </p:cNvPr>
          <p:cNvSpPr txBox="1"/>
          <p:nvPr/>
        </p:nvSpPr>
        <p:spPr>
          <a:xfrm>
            <a:off x="6656741" y="5089783"/>
            <a:ext cx="4740227" cy="215444"/>
          </a:xfrm>
          <a:prstGeom prst="rect">
            <a:avLst/>
          </a:prstGeom>
          <a:noFill/>
        </p:spPr>
        <p:txBody>
          <a:bodyPr wrap="square">
            <a:spAutoFit/>
          </a:bodyPr>
          <a:lstStyle/>
          <a:p>
            <a:pPr algn="ctr"/>
            <a:r>
              <a:rPr lang="en-US" sz="800">
                <a:solidFill>
                  <a:schemeClr val="accent2"/>
                </a:solidFill>
              </a:rPr>
              <a:t>Image adapted from Atlas of MS 2020 – 3rd Edition.</a:t>
            </a:r>
            <a:r>
              <a:rPr lang="en-US" sz="800" baseline="30000">
                <a:solidFill>
                  <a:schemeClr val="accent2"/>
                </a:solidFill>
              </a:rPr>
              <a:t>1</a:t>
            </a:r>
          </a:p>
        </p:txBody>
      </p:sp>
      <p:sp>
        <p:nvSpPr>
          <p:cNvPr id="16" name="TextBox 15">
            <a:extLst>
              <a:ext uri="{FF2B5EF4-FFF2-40B4-BE49-F238E27FC236}">
                <a16:creationId xmlns:a16="http://schemas.microsoft.com/office/drawing/2014/main" id="{6B208E6A-F182-E473-8988-896C91FF5459}"/>
              </a:ext>
            </a:extLst>
          </p:cNvPr>
          <p:cNvSpPr txBox="1"/>
          <p:nvPr/>
        </p:nvSpPr>
        <p:spPr>
          <a:xfrm>
            <a:off x="7787061" y="2039022"/>
            <a:ext cx="3767007" cy="307777"/>
          </a:xfrm>
          <a:prstGeom prst="rect">
            <a:avLst/>
          </a:prstGeom>
        </p:spPr>
        <p:txBody>
          <a:bodyPr vert="horz" lIns="0" tIns="0" rIns="0" bIns="0" rtlCol="0" anchor="t" anchorCtr="0">
            <a:noAutofit/>
          </a:bodyPr>
          <a:lstStyle>
            <a:lvl1pPr indent="0">
              <a:lnSpc>
                <a:spcPct val="95000"/>
              </a:lnSpc>
              <a:spcBef>
                <a:spcPts val="800"/>
              </a:spcBef>
              <a:buFont typeface="Arial" panose="020B0604020202020204" pitchFamily="34" charset="0"/>
              <a:buNone/>
              <a:defRPr sz="1400">
                <a:solidFill>
                  <a:schemeClr val="accent2"/>
                </a:solidFill>
              </a:defRPr>
            </a:lvl1pPr>
            <a:lvl2pPr marL="144000" indent="-144000">
              <a:lnSpc>
                <a:spcPct val="95000"/>
              </a:lnSpc>
              <a:spcBef>
                <a:spcPts val="400"/>
              </a:spcBef>
              <a:buFont typeface="Arial" panose="020B0604020202020204" pitchFamily="34" charset="0"/>
              <a:buChar char="•"/>
              <a:defRPr sz="1400">
                <a:solidFill>
                  <a:schemeClr val="accent2"/>
                </a:solidFill>
              </a:defRPr>
            </a:lvl2pPr>
            <a:lvl3pPr marL="306000" indent="-144463">
              <a:lnSpc>
                <a:spcPct val="95000"/>
              </a:lnSpc>
              <a:spcBef>
                <a:spcPts val="400"/>
              </a:spcBef>
              <a:buClrTx/>
              <a:buFont typeface="Arial" panose="020B0604020202020204" pitchFamily="34" charset="0"/>
              <a:buChar char="–"/>
              <a:tabLst/>
              <a:defRPr sz="1200">
                <a:solidFill>
                  <a:schemeClr val="accent2"/>
                </a:solidFill>
              </a:defRPr>
            </a:lvl3pPr>
            <a:lvl4pPr marL="446088" indent="-144463">
              <a:lnSpc>
                <a:spcPct val="95000"/>
              </a:lnSpc>
              <a:spcBef>
                <a:spcPts val="400"/>
              </a:spcBef>
              <a:buClrTx/>
              <a:buFont typeface="Arial" panose="020B0604020202020204" pitchFamily="34" charset="0"/>
              <a:buChar char="–"/>
              <a:tabLst/>
              <a:defRPr sz="1200">
                <a:solidFill>
                  <a:schemeClr val="accent2"/>
                </a:solidFill>
              </a:defRPr>
            </a:lvl4pPr>
            <a:lvl5pPr marL="581025" indent="-144463">
              <a:lnSpc>
                <a:spcPct val="95000"/>
              </a:lnSpc>
              <a:spcBef>
                <a:spcPts val="400"/>
              </a:spcBef>
              <a:buClrTx/>
              <a:buFont typeface="Arial" panose="020B0604020202020204" pitchFamily="34" charset="0"/>
              <a:buChar char="–"/>
              <a:tabLst/>
              <a:defRPr sz="1200">
                <a:solidFill>
                  <a:schemeClr val="accent2"/>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GB" b="1"/>
              <a:t>R</a:t>
            </a:r>
            <a:r>
              <a:rPr lang="en-US" b="1"/>
              <a:t>egional variation in MS prevalence</a:t>
            </a:r>
          </a:p>
        </p:txBody>
      </p:sp>
      <p:sp>
        <p:nvSpPr>
          <p:cNvPr id="11" name="TextBox 10">
            <a:extLst>
              <a:ext uri="{FF2B5EF4-FFF2-40B4-BE49-F238E27FC236}">
                <a16:creationId xmlns:a16="http://schemas.microsoft.com/office/drawing/2014/main" id="{784FC115-53AA-39D1-611B-10F5C6741066}"/>
              </a:ext>
            </a:extLst>
          </p:cNvPr>
          <p:cNvSpPr txBox="1"/>
          <p:nvPr/>
        </p:nvSpPr>
        <p:spPr>
          <a:xfrm>
            <a:off x="0" y="5309569"/>
            <a:ext cx="11867462" cy="615553"/>
          </a:xfrm>
          <a:prstGeom prst="homePlate">
            <a:avLst>
              <a:gd name="adj" fmla="val 29110"/>
            </a:avLst>
          </a:prstGeom>
          <a:solidFill>
            <a:schemeClr val="accent4"/>
          </a:solidFill>
          <a:ln>
            <a:noFill/>
          </a:ln>
        </p:spPr>
        <p:txBody>
          <a:bodyPr wrap="square" lIns="324000" tIns="91440" rIns="144000" bIns="91440" rtlCol="0" anchor="t">
            <a:noAutofit/>
          </a:bodyPr>
          <a:lstStyle/>
          <a:p>
            <a:pPr>
              <a:buClr>
                <a:srgbClr val="023761"/>
              </a:buClr>
            </a:pPr>
            <a:r>
              <a:rPr lang="en-US" sz="1400">
                <a:solidFill>
                  <a:schemeClr val="accent1"/>
                </a:solidFill>
              </a:rPr>
              <a:t>Biosimilars in MS may offer cost-effective solutions that can overcome barriers to treatment adherence by </a:t>
            </a:r>
            <a:r>
              <a:rPr lang="en-US" sz="1400" b="1">
                <a:solidFill>
                  <a:schemeClr val="accent1"/>
                </a:solidFill>
              </a:rPr>
              <a:t>expanding access </a:t>
            </a:r>
            <a:br>
              <a:rPr lang="en-US" sz="1400" b="1">
                <a:solidFill>
                  <a:schemeClr val="accent1"/>
                </a:solidFill>
              </a:rPr>
            </a:br>
            <a:r>
              <a:rPr lang="en-US" sz="1400">
                <a:solidFill>
                  <a:schemeClr val="accent1"/>
                </a:solidFill>
              </a:rPr>
              <a:t>to essential therapies and encouraging their earlier use, ultimately leading to improved patient outcomes</a:t>
            </a:r>
            <a:r>
              <a:rPr lang="en-US" sz="1400" baseline="30000">
                <a:solidFill>
                  <a:schemeClr val="accent1"/>
                </a:solidFill>
              </a:rPr>
              <a:t>11</a:t>
            </a:r>
          </a:p>
        </p:txBody>
      </p:sp>
      <p:sp>
        <p:nvSpPr>
          <p:cNvPr id="5" name="Content Placeholder 26">
            <a:extLst>
              <a:ext uri="{FF2B5EF4-FFF2-40B4-BE49-F238E27FC236}">
                <a16:creationId xmlns:a16="http://schemas.microsoft.com/office/drawing/2014/main" id="{38F14509-6985-0353-17B1-B1E61470E11C}"/>
              </a:ext>
            </a:extLst>
          </p:cNvPr>
          <p:cNvSpPr txBox="1">
            <a:spLocks/>
          </p:cNvSpPr>
          <p:nvPr/>
        </p:nvSpPr>
        <p:spPr>
          <a:xfrm>
            <a:off x="6563350" y="1400400"/>
            <a:ext cx="5304112" cy="451283"/>
          </a:xfrm>
          <a:prstGeom prst="roundRect">
            <a:avLst/>
          </a:prstGeom>
          <a:solidFill>
            <a:schemeClr val="accent3"/>
          </a:solidFill>
        </p:spPr>
        <p:txBody>
          <a:bodyPr vert="horz" lIns="0" tIns="0" rIns="0" bIns="0" rtlCol="0" anchor="t" anchorCtr="0">
            <a:noAutofit/>
          </a:bodyPr>
          <a:lstStyle>
            <a:lvl1pPr marL="0" indent="0" algn="l" defTabSz="914400" rtl="0" eaLnBrk="1" latinLnBrk="0" hangingPunct="1">
              <a:lnSpc>
                <a:spcPct val="95000"/>
              </a:lnSpc>
              <a:spcBef>
                <a:spcPts val="800"/>
              </a:spcBef>
              <a:buFont typeface="Arial" panose="020B0604020202020204" pitchFamily="34" charset="0"/>
              <a:buNone/>
              <a:defRPr sz="1400" kern="1200">
                <a:solidFill>
                  <a:schemeClr val="accent2"/>
                </a:solidFill>
                <a:latin typeface="+mn-lt"/>
                <a:ea typeface="+mn-ea"/>
                <a:cs typeface="+mn-cs"/>
              </a:defRPr>
            </a:lvl1pPr>
            <a:lvl2pPr marL="144000" indent="-144000" algn="l" defTabSz="914400" rtl="0" eaLnBrk="1" latinLnBrk="0" hangingPunct="1">
              <a:lnSpc>
                <a:spcPct val="95000"/>
              </a:lnSpc>
              <a:spcBef>
                <a:spcPts val="400"/>
              </a:spcBef>
              <a:buFont typeface="Arial" panose="020B0604020202020204" pitchFamily="34" charset="0"/>
              <a:buChar char="•"/>
              <a:defRPr sz="1400" kern="1200">
                <a:solidFill>
                  <a:schemeClr val="accent2"/>
                </a:solidFill>
                <a:latin typeface="+mn-lt"/>
                <a:ea typeface="+mn-ea"/>
                <a:cs typeface="+mn-cs"/>
              </a:defRPr>
            </a:lvl2pPr>
            <a:lvl3pPr marL="306000" indent="-144463" algn="l" defTabSz="914400" rtl="0" eaLnBrk="1" latinLnBrk="0" hangingPunct="1">
              <a:lnSpc>
                <a:spcPct val="95000"/>
              </a:lnSpc>
              <a:spcBef>
                <a:spcPts val="400"/>
              </a:spcBef>
              <a:buClrTx/>
              <a:buFont typeface="Arial" panose="020B0604020202020204" pitchFamily="34" charset="0"/>
              <a:buChar char="–"/>
              <a:tabLst/>
              <a:defRPr sz="1400" kern="1200">
                <a:solidFill>
                  <a:schemeClr val="accent2"/>
                </a:solidFill>
                <a:latin typeface="+mn-lt"/>
                <a:ea typeface="+mn-ea"/>
                <a:cs typeface="+mn-cs"/>
              </a:defRPr>
            </a:lvl3pPr>
            <a:lvl4pPr marL="446088" indent="-144463" algn="l" defTabSz="914400" rtl="0" eaLnBrk="1" latinLnBrk="0" hangingPunct="1">
              <a:lnSpc>
                <a:spcPct val="95000"/>
              </a:lnSpc>
              <a:spcBef>
                <a:spcPts val="400"/>
              </a:spcBef>
              <a:buClrTx/>
              <a:buFont typeface="Arial" panose="020B0604020202020204" pitchFamily="34" charset="0"/>
              <a:buChar char="–"/>
              <a:tabLst/>
              <a:defRPr sz="1400" kern="1200">
                <a:solidFill>
                  <a:schemeClr val="accent2"/>
                </a:solidFill>
                <a:latin typeface="+mn-lt"/>
                <a:ea typeface="+mn-ea"/>
                <a:cs typeface="+mn-cs"/>
              </a:defRPr>
            </a:lvl4pPr>
            <a:lvl5pPr marL="581025" indent="-144463" algn="l" defTabSz="914400" rtl="0" eaLnBrk="1" latinLnBrk="0" hangingPunct="1">
              <a:lnSpc>
                <a:spcPct val="95000"/>
              </a:lnSpc>
              <a:spcBef>
                <a:spcPts val="400"/>
              </a:spcBef>
              <a:buClrTx/>
              <a:buFont typeface="Arial" panose="020B0604020202020204" pitchFamily="34" charset="0"/>
              <a:buChar char="–"/>
              <a:tabLst/>
              <a:defRPr sz="1400" kern="120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ctr">
              <a:buNone/>
            </a:pPr>
            <a:r>
              <a:rPr lang="en-GB">
                <a:solidFill>
                  <a:schemeClr val="bg1"/>
                </a:solidFill>
              </a:rPr>
              <a:t>Approx. </a:t>
            </a:r>
            <a:r>
              <a:rPr lang="en-GB" b="1">
                <a:solidFill>
                  <a:schemeClr val="bg1"/>
                </a:solidFill>
              </a:rPr>
              <a:t>2.8 million </a:t>
            </a:r>
            <a:r>
              <a:rPr lang="en-GB">
                <a:solidFill>
                  <a:schemeClr val="bg1"/>
                </a:solidFill>
              </a:rPr>
              <a:t>people (equivalent to 35.9/100,000 population) are living with MS worldwide, and its prevalence is increasing​</a:t>
            </a:r>
            <a:r>
              <a:rPr lang="en-GB" baseline="30000">
                <a:solidFill>
                  <a:schemeClr val="bg1"/>
                </a:solidFill>
              </a:rPr>
              <a:t>1</a:t>
            </a:r>
          </a:p>
        </p:txBody>
      </p:sp>
    </p:spTree>
    <p:extLst>
      <p:ext uri="{BB962C8B-B14F-4D97-AF65-F5344CB8AC3E}">
        <p14:creationId xmlns:p14="http://schemas.microsoft.com/office/powerpoint/2010/main" val="27815929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Content Placeholder 29">
            <a:extLst>
              <a:ext uri="{FF2B5EF4-FFF2-40B4-BE49-F238E27FC236}">
                <a16:creationId xmlns:a16="http://schemas.microsoft.com/office/drawing/2014/main" id="{5B708F9D-04C6-12B6-97B0-5303680B3237}"/>
              </a:ext>
            </a:extLst>
          </p:cNvPr>
          <p:cNvSpPr>
            <a:spLocks noGrp="1"/>
          </p:cNvSpPr>
          <p:nvPr>
            <p:ph idx="1"/>
          </p:nvPr>
        </p:nvSpPr>
        <p:spPr>
          <a:xfrm>
            <a:off x="323999" y="1201303"/>
            <a:ext cx="11545200" cy="4752000"/>
          </a:xfrm>
        </p:spPr>
        <p:txBody>
          <a:bodyPr/>
          <a:lstStyle/>
          <a:p>
            <a:pPr lvl="1"/>
            <a:r>
              <a:rPr lang="en-GB"/>
              <a:t>Current diagnostic criteria for MS relies on the integration of clinical, imaging, and laboratory tests</a:t>
            </a:r>
            <a:r>
              <a:rPr lang="en-GB" baseline="30000"/>
              <a:t>1</a:t>
            </a:r>
          </a:p>
          <a:p>
            <a:pPr lvl="1"/>
            <a:r>
              <a:rPr lang="en-GB"/>
              <a:t>Difficulties in recognizing the disease may cause delay in diagnosis and serious consequences in some patients, as a result of:</a:t>
            </a:r>
            <a:r>
              <a:rPr lang="en-GB" baseline="30000"/>
              <a:t>1</a:t>
            </a:r>
          </a:p>
          <a:p>
            <a:pPr lvl="1"/>
            <a:endParaRPr lang="en-GB" baseline="30000"/>
          </a:p>
          <a:p>
            <a:pPr lvl="1"/>
            <a:endParaRPr lang="en-GB" sz="1000" baseline="30000"/>
          </a:p>
          <a:p>
            <a:pPr lvl="1"/>
            <a:endParaRPr lang="en-GB" sz="1000" baseline="30000"/>
          </a:p>
          <a:p>
            <a:pPr lvl="1"/>
            <a:endParaRPr lang="en-GB"/>
          </a:p>
          <a:p>
            <a:pPr lvl="1"/>
            <a:endParaRPr lang="en-GB"/>
          </a:p>
          <a:p>
            <a:pPr lvl="1"/>
            <a:r>
              <a:rPr lang="en-GB"/>
              <a:t>Patients with late diagnosis often report comorbidities such as back pain, psychiatric disorders (mainly depression and anxiety), cognitive impairment, cardiovascular or autoimmune diseases</a:t>
            </a:r>
            <a:r>
              <a:rPr lang="en-GB" baseline="30000"/>
              <a:t>2,3</a:t>
            </a:r>
          </a:p>
        </p:txBody>
      </p:sp>
      <p:sp>
        <p:nvSpPr>
          <p:cNvPr id="2" name="Title 1">
            <a:extLst>
              <a:ext uri="{FF2B5EF4-FFF2-40B4-BE49-F238E27FC236}">
                <a16:creationId xmlns:a16="http://schemas.microsoft.com/office/drawing/2014/main" id="{9A1455A6-62E5-6A31-83C8-6632E21DCBD5}"/>
              </a:ext>
            </a:extLst>
          </p:cNvPr>
          <p:cNvSpPr>
            <a:spLocks noGrp="1"/>
          </p:cNvSpPr>
          <p:nvPr>
            <p:ph type="title"/>
          </p:nvPr>
        </p:nvSpPr>
        <p:spPr/>
        <p:txBody>
          <a:bodyPr>
            <a:normAutofit/>
          </a:bodyPr>
          <a:lstStyle/>
          <a:p>
            <a:r>
              <a:rPr lang="en-US" sz="2800"/>
              <a:t>Diagnostic delays can further impact disease progression and burden of MS</a:t>
            </a:r>
            <a:endParaRPr lang="en-GB" sz="2800"/>
          </a:p>
        </p:txBody>
      </p:sp>
      <p:sp>
        <p:nvSpPr>
          <p:cNvPr id="31" name="Text Placeholder 30">
            <a:extLst>
              <a:ext uri="{FF2B5EF4-FFF2-40B4-BE49-F238E27FC236}">
                <a16:creationId xmlns:a16="http://schemas.microsoft.com/office/drawing/2014/main" id="{6992387D-91FD-D721-6D4A-43BEC81AF7A6}"/>
              </a:ext>
            </a:extLst>
          </p:cNvPr>
          <p:cNvSpPr>
            <a:spLocks noGrp="1"/>
          </p:cNvSpPr>
          <p:nvPr>
            <p:ph type="body" sz="quarter" idx="13"/>
          </p:nvPr>
        </p:nvSpPr>
        <p:spPr>
          <a:xfrm>
            <a:off x="323999" y="5516328"/>
            <a:ext cx="11545200" cy="823426"/>
          </a:xfrm>
        </p:spPr>
        <p:txBody>
          <a:bodyPr/>
          <a:lstStyle/>
          <a:p>
            <a:r>
              <a:rPr lang="en-GB"/>
              <a:t>MS, multiple sclerosis; QoL, quality of life. </a:t>
            </a:r>
          </a:p>
          <a:p>
            <a:r>
              <a:rPr lang="en-US" sz="800"/>
              <a:t>Please see slide notes for reference list.</a:t>
            </a:r>
            <a:endParaRPr lang="en-GB"/>
          </a:p>
        </p:txBody>
      </p:sp>
      <p:sp>
        <p:nvSpPr>
          <p:cNvPr id="7" name="TextBox 6">
            <a:extLst>
              <a:ext uri="{FF2B5EF4-FFF2-40B4-BE49-F238E27FC236}">
                <a16:creationId xmlns:a16="http://schemas.microsoft.com/office/drawing/2014/main" id="{02A44671-E8F5-C09A-EA51-AFDB66E54932}"/>
              </a:ext>
            </a:extLst>
          </p:cNvPr>
          <p:cNvSpPr txBox="1"/>
          <p:nvPr/>
        </p:nvSpPr>
        <p:spPr>
          <a:xfrm>
            <a:off x="323999" y="1714385"/>
            <a:ext cx="10823644" cy="538937"/>
          </a:xfrm>
          <a:prstGeom prst="rect">
            <a:avLst/>
          </a:prstGeom>
        </p:spPr>
        <p:txBody>
          <a:bodyPr vert="horz" lIns="0" tIns="0" rIns="0" bIns="0" numCol="2" rtlCol="0" anchor="t" anchorCtr="0">
            <a:noAutofit/>
          </a:bodyPr>
          <a:lstStyle>
            <a:lvl1pPr indent="0">
              <a:lnSpc>
                <a:spcPct val="95000"/>
              </a:lnSpc>
              <a:spcBef>
                <a:spcPts val="800"/>
              </a:spcBef>
              <a:buFont typeface="Arial" panose="020B0604020202020204" pitchFamily="34" charset="0"/>
              <a:buNone/>
              <a:defRPr sz="1400">
                <a:solidFill>
                  <a:schemeClr val="accent2"/>
                </a:solidFill>
              </a:defRPr>
            </a:lvl1pPr>
            <a:lvl2pPr marL="144000" lvl="1" indent="-144000">
              <a:lnSpc>
                <a:spcPct val="95000"/>
              </a:lnSpc>
              <a:spcBef>
                <a:spcPts val="400"/>
              </a:spcBef>
              <a:buFont typeface="Arial" panose="020B0604020202020204" pitchFamily="34" charset="0"/>
              <a:buChar char="•"/>
              <a:defRPr sz="1400">
                <a:solidFill>
                  <a:schemeClr val="accent2"/>
                </a:solidFill>
              </a:defRPr>
            </a:lvl2pPr>
            <a:lvl3pPr marL="306000" indent="-144463">
              <a:lnSpc>
                <a:spcPct val="95000"/>
              </a:lnSpc>
              <a:spcBef>
                <a:spcPts val="400"/>
              </a:spcBef>
              <a:buClrTx/>
              <a:buFont typeface="Arial" panose="020B0604020202020204" pitchFamily="34" charset="0"/>
              <a:buChar char="–"/>
              <a:tabLst/>
              <a:defRPr sz="1200">
                <a:solidFill>
                  <a:schemeClr val="accent2"/>
                </a:solidFill>
              </a:defRPr>
            </a:lvl3pPr>
            <a:lvl4pPr marL="446088" indent="-144463">
              <a:lnSpc>
                <a:spcPct val="95000"/>
              </a:lnSpc>
              <a:spcBef>
                <a:spcPts val="400"/>
              </a:spcBef>
              <a:buClrTx/>
              <a:buFont typeface="Arial" panose="020B0604020202020204" pitchFamily="34" charset="0"/>
              <a:buChar char="–"/>
              <a:tabLst/>
              <a:defRPr sz="1200">
                <a:solidFill>
                  <a:schemeClr val="accent2"/>
                </a:solidFill>
              </a:defRPr>
            </a:lvl4pPr>
            <a:lvl5pPr marL="581025" indent="-144463">
              <a:lnSpc>
                <a:spcPct val="95000"/>
              </a:lnSpc>
              <a:spcBef>
                <a:spcPts val="400"/>
              </a:spcBef>
              <a:buClrTx/>
              <a:buFont typeface="Arial" panose="020B0604020202020204" pitchFamily="34" charset="0"/>
              <a:buChar char="–"/>
              <a:tabLst/>
              <a:defRPr sz="1200">
                <a:solidFill>
                  <a:schemeClr val="accent2"/>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2"/>
            <a:r>
              <a:rPr lang="en-US" sz="1400"/>
              <a:t>Atypical clinical or radiological features</a:t>
            </a:r>
          </a:p>
          <a:p>
            <a:pPr lvl="2"/>
            <a:r>
              <a:rPr lang="en-US" sz="1400"/>
              <a:t>Late onset of symptoms</a:t>
            </a:r>
          </a:p>
          <a:p>
            <a:pPr lvl="2"/>
            <a:endParaRPr lang="en-US" sz="1400"/>
          </a:p>
          <a:p>
            <a:pPr lvl="2"/>
            <a:r>
              <a:rPr lang="en-US" sz="1400"/>
              <a:t>Misdiagnosis </a:t>
            </a:r>
          </a:p>
          <a:p>
            <a:pPr lvl="2"/>
            <a:r>
              <a:rPr lang="en-US" sz="1400"/>
              <a:t>Local factors (e.g. culture, diagnostic pathways, or healthcare access)</a:t>
            </a:r>
          </a:p>
        </p:txBody>
      </p:sp>
      <p:grpSp>
        <p:nvGrpSpPr>
          <p:cNvPr id="23" name="Group 22">
            <a:extLst>
              <a:ext uri="{FF2B5EF4-FFF2-40B4-BE49-F238E27FC236}">
                <a16:creationId xmlns:a16="http://schemas.microsoft.com/office/drawing/2014/main" id="{9A0D86B3-8FF5-668A-CE99-BF6F56E268DC}"/>
              </a:ext>
            </a:extLst>
          </p:cNvPr>
          <p:cNvGrpSpPr/>
          <p:nvPr/>
        </p:nvGrpSpPr>
        <p:grpSpPr>
          <a:xfrm>
            <a:off x="322262" y="3200160"/>
            <a:ext cx="10964862" cy="1800000"/>
            <a:chOff x="583579" y="3732145"/>
            <a:chExt cx="10964862" cy="1795214"/>
          </a:xfrm>
        </p:grpSpPr>
        <p:sp>
          <p:nvSpPr>
            <p:cNvPr id="8" name="Rectangle 7">
              <a:extLst>
                <a:ext uri="{FF2B5EF4-FFF2-40B4-BE49-F238E27FC236}">
                  <a16:creationId xmlns:a16="http://schemas.microsoft.com/office/drawing/2014/main" id="{3282D64E-587B-CBAC-864F-031881033A22}"/>
                </a:ext>
              </a:extLst>
            </p:cNvPr>
            <p:cNvSpPr/>
            <p:nvPr/>
          </p:nvSpPr>
          <p:spPr>
            <a:xfrm>
              <a:off x="583580" y="3732145"/>
              <a:ext cx="10964861" cy="17952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PH"/>
            </a:p>
          </p:txBody>
        </p:sp>
        <p:sp>
          <p:nvSpPr>
            <p:cNvPr id="9" name="Arrow: Right 7">
              <a:extLst>
                <a:ext uri="{FF2B5EF4-FFF2-40B4-BE49-F238E27FC236}">
                  <a16:creationId xmlns:a16="http://schemas.microsoft.com/office/drawing/2014/main" id="{A59ABEF0-FC0D-6604-4234-7547BD8D961B}"/>
                </a:ext>
              </a:extLst>
            </p:cNvPr>
            <p:cNvSpPr/>
            <p:nvPr/>
          </p:nvSpPr>
          <p:spPr>
            <a:xfrm>
              <a:off x="583579" y="4151711"/>
              <a:ext cx="5757863" cy="981390"/>
            </a:xfrm>
            <a:prstGeom prst="homePlate">
              <a:avLst/>
            </a:prstGeom>
            <a:gradFill>
              <a:gsLst>
                <a:gs pos="90000">
                  <a:schemeClr val="accent4">
                    <a:lumMod val="20000"/>
                    <a:lumOff val="80000"/>
                    <a:alpha val="25000"/>
                  </a:schemeClr>
                </a:gs>
                <a:gs pos="65000">
                  <a:schemeClr val="accent1"/>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0" name="Arrow: Right 7">
              <a:extLst>
                <a:ext uri="{FF2B5EF4-FFF2-40B4-BE49-F238E27FC236}">
                  <a16:creationId xmlns:a16="http://schemas.microsoft.com/office/drawing/2014/main" id="{1CF1E7C7-8EAA-5A2E-B76A-498580E8BA5E}"/>
                </a:ext>
              </a:extLst>
            </p:cNvPr>
            <p:cNvSpPr/>
            <p:nvPr/>
          </p:nvSpPr>
          <p:spPr>
            <a:xfrm>
              <a:off x="721193" y="4348238"/>
              <a:ext cx="1991224" cy="588339"/>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1" name="TextBox 10">
              <a:extLst>
                <a:ext uri="{FF2B5EF4-FFF2-40B4-BE49-F238E27FC236}">
                  <a16:creationId xmlns:a16="http://schemas.microsoft.com/office/drawing/2014/main" id="{A9632F9F-B56D-1999-3BB5-7099F452741B}"/>
                </a:ext>
              </a:extLst>
            </p:cNvPr>
            <p:cNvSpPr txBox="1"/>
            <p:nvPr/>
          </p:nvSpPr>
          <p:spPr>
            <a:xfrm>
              <a:off x="3278190" y="4839505"/>
              <a:ext cx="1933791" cy="184175"/>
            </a:xfrm>
            <a:prstGeom prst="rect">
              <a:avLst/>
            </a:prstGeom>
            <a:noFill/>
          </p:spPr>
          <p:txBody>
            <a:bodyPr wrap="square" lIns="0" tIns="0" rIns="0" bIns="0" rtlCol="0">
              <a:noAutofit/>
            </a:bodyPr>
            <a:lstStyle/>
            <a:p>
              <a:pPr algn="ctr"/>
              <a:r>
                <a:rPr lang="en-GB" sz="1200" b="1">
                  <a:solidFill>
                    <a:schemeClr val="bg1"/>
                  </a:solidFill>
                </a:rPr>
                <a:t>Comorbidities</a:t>
              </a:r>
              <a:endParaRPr lang="en-US" sz="1200" b="1">
                <a:solidFill>
                  <a:schemeClr val="bg1"/>
                </a:solidFill>
              </a:endParaRPr>
            </a:p>
          </p:txBody>
        </p:sp>
        <p:sp>
          <p:nvSpPr>
            <p:cNvPr id="12" name="TextBox 11">
              <a:extLst>
                <a:ext uri="{FF2B5EF4-FFF2-40B4-BE49-F238E27FC236}">
                  <a16:creationId xmlns:a16="http://schemas.microsoft.com/office/drawing/2014/main" id="{8B525F9B-4175-5854-7450-48261CD6728E}"/>
                </a:ext>
              </a:extLst>
            </p:cNvPr>
            <p:cNvSpPr txBox="1"/>
            <p:nvPr/>
          </p:nvSpPr>
          <p:spPr>
            <a:xfrm>
              <a:off x="3127248" y="4252127"/>
              <a:ext cx="2198217" cy="184175"/>
            </a:xfrm>
            <a:prstGeom prst="rect">
              <a:avLst/>
            </a:prstGeom>
            <a:noFill/>
          </p:spPr>
          <p:txBody>
            <a:bodyPr wrap="square" lIns="0" tIns="0" rIns="0" bIns="0" rtlCol="0">
              <a:noAutofit/>
            </a:bodyPr>
            <a:lstStyle/>
            <a:p>
              <a:pPr algn="ctr"/>
              <a:r>
                <a:rPr lang="en-GB" sz="1200" b="1">
                  <a:solidFill>
                    <a:schemeClr val="bg1"/>
                  </a:solidFill>
                </a:rPr>
                <a:t>Disability progression</a:t>
              </a:r>
              <a:endParaRPr lang="en-US" sz="1200" b="1">
                <a:solidFill>
                  <a:schemeClr val="bg1"/>
                </a:solidFill>
              </a:endParaRPr>
            </a:p>
          </p:txBody>
        </p:sp>
        <p:sp>
          <p:nvSpPr>
            <p:cNvPr id="13" name="TextBox 12">
              <a:extLst>
                <a:ext uri="{FF2B5EF4-FFF2-40B4-BE49-F238E27FC236}">
                  <a16:creationId xmlns:a16="http://schemas.microsoft.com/office/drawing/2014/main" id="{AB230D89-7AD5-5EE9-311F-A1DD5C0BC4E9}"/>
                </a:ext>
              </a:extLst>
            </p:cNvPr>
            <p:cNvSpPr txBox="1"/>
            <p:nvPr/>
          </p:nvSpPr>
          <p:spPr>
            <a:xfrm>
              <a:off x="3127248" y="4545816"/>
              <a:ext cx="2198217" cy="184175"/>
            </a:xfrm>
            <a:prstGeom prst="rect">
              <a:avLst/>
            </a:prstGeom>
            <a:noFill/>
          </p:spPr>
          <p:txBody>
            <a:bodyPr wrap="square" lIns="0" tIns="0" rIns="0" bIns="0" rtlCol="0">
              <a:noAutofit/>
            </a:bodyPr>
            <a:lstStyle/>
            <a:p>
              <a:pPr algn="ctr"/>
              <a:r>
                <a:rPr lang="en-GB" sz="1200" b="1">
                  <a:solidFill>
                    <a:schemeClr val="bg1"/>
                  </a:solidFill>
                </a:rPr>
                <a:t>Increased relapse rate</a:t>
              </a:r>
              <a:endParaRPr lang="en-US" sz="1200" b="1">
                <a:solidFill>
                  <a:schemeClr val="bg1"/>
                </a:solidFill>
              </a:endParaRPr>
            </a:p>
          </p:txBody>
        </p:sp>
        <p:grpSp>
          <p:nvGrpSpPr>
            <p:cNvPr id="14" name="Group 13">
              <a:extLst>
                <a:ext uri="{FF2B5EF4-FFF2-40B4-BE49-F238E27FC236}">
                  <a16:creationId xmlns:a16="http://schemas.microsoft.com/office/drawing/2014/main" id="{60CC5217-DC20-08DF-02EA-D62527A8CD15}"/>
                </a:ext>
              </a:extLst>
            </p:cNvPr>
            <p:cNvGrpSpPr/>
            <p:nvPr/>
          </p:nvGrpSpPr>
          <p:grpSpPr>
            <a:xfrm>
              <a:off x="6527518" y="3900220"/>
              <a:ext cx="4867171" cy="1488959"/>
              <a:chOff x="8865832" y="3021327"/>
              <a:chExt cx="915550" cy="402389"/>
            </a:xfrm>
          </p:grpSpPr>
          <p:sp>
            <p:nvSpPr>
              <p:cNvPr id="15" name="Right Triangle 14">
                <a:extLst>
                  <a:ext uri="{FF2B5EF4-FFF2-40B4-BE49-F238E27FC236}">
                    <a16:creationId xmlns:a16="http://schemas.microsoft.com/office/drawing/2014/main" id="{1D1D348F-4642-75E5-A32E-DD44B6C30927}"/>
                  </a:ext>
                </a:extLst>
              </p:cNvPr>
              <p:cNvSpPr/>
              <p:nvPr/>
            </p:nvSpPr>
            <p:spPr>
              <a:xfrm rot="10800000" flipV="1">
                <a:off x="8865832" y="3085162"/>
                <a:ext cx="915550" cy="338554"/>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200"/>
              </a:p>
            </p:txBody>
          </p:sp>
          <p:sp>
            <p:nvSpPr>
              <p:cNvPr id="16" name="Right Triangle 15">
                <a:extLst>
                  <a:ext uri="{FF2B5EF4-FFF2-40B4-BE49-F238E27FC236}">
                    <a16:creationId xmlns:a16="http://schemas.microsoft.com/office/drawing/2014/main" id="{4F1DEF96-CD1A-BBB4-CEA9-8DD4D9D9BACF}"/>
                  </a:ext>
                </a:extLst>
              </p:cNvPr>
              <p:cNvSpPr/>
              <p:nvPr/>
            </p:nvSpPr>
            <p:spPr>
              <a:xfrm rot="10800000" flipH="1">
                <a:off x="8865907" y="3021327"/>
                <a:ext cx="915474" cy="338554"/>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200"/>
              </a:p>
            </p:txBody>
          </p:sp>
        </p:grpSp>
        <p:sp>
          <p:nvSpPr>
            <p:cNvPr id="17" name="TextBox 16">
              <a:extLst>
                <a:ext uri="{FF2B5EF4-FFF2-40B4-BE49-F238E27FC236}">
                  <a16:creationId xmlns:a16="http://schemas.microsoft.com/office/drawing/2014/main" id="{150E0E4D-5F1F-E8AE-68D9-1F0466A95025}"/>
                </a:ext>
              </a:extLst>
            </p:cNvPr>
            <p:cNvSpPr txBox="1"/>
            <p:nvPr/>
          </p:nvSpPr>
          <p:spPr>
            <a:xfrm>
              <a:off x="8320288" y="4865527"/>
              <a:ext cx="2952592" cy="307777"/>
            </a:xfrm>
            <a:prstGeom prst="rect">
              <a:avLst/>
            </a:prstGeom>
            <a:noFill/>
            <a:ln>
              <a:noFill/>
            </a:ln>
          </p:spPr>
          <p:txBody>
            <a:bodyPr wrap="square" lIns="0" tIns="0" rIns="0" bIns="0" rtlCol="0">
              <a:noAutofit/>
            </a:bodyPr>
            <a:lstStyle/>
            <a:p>
              <a:pPr algn="r"/>
              <a:r>
                <a:rPr lang="en-GB" sz="1200" b="1">
                  <a:solidFill>
                    <a:schemeClr val="bg1"/>
                  </a:solidFill>
                </a:rPr>
                <a:t>Healthcare resource utilization</a:t>
              </a:r>
              <a:endParaRPr lang="en-US" sz="1200" b="1">
                <a:solidFill>
                  <a:schemeClr val="bg1"/>
                </a:solidFill>
              </a:endParaRPr>
            </a:p>
          </p:txBody>
        </p:sp>
        <p:sp>
          <p:nvSpPr>
            <p:cNvPr id="18" name="TextBox 17">
              <a:extLst>
                <a:ext uri="{FF2B5EF4-FFF2-40B4-BE49-F238E27FC236}">
                  <a16:creationId xmlns:a16="http://schemas.microsoft.com/office/drawing/2014/main" id="{8299189B-9545-EF78-5391-F0FA27EE6D2D}"/>
                </a:ext>
              </a:extLst>
            </p:cNvPr>
            <p:cNvSpPr txBox="1"/>
            <p:nvPr/>
          </p:nvSpPr>
          <p:spPr>
            <a:xfrm>
              <a:off x="6633251" y="4481127"/>
              <a:ext cx="2490281" cy="307777"/>
            </a:xfrm>
            <a:prstGeom prst="rect">
              <a:avLst/>
            </a:prstGeom>
            <a:noFill/>
          </p:spPr>
          <p:txBody>
            <a:bodyPr wrap="square" lIns="0" tIns="0" rIns="0" bIns="0" rtlCol="0">
              <a:noAutofit/>
            </a:bodyPr>
            <a:lstStyle/>
            <a:p>
              <a:r>
                <a:rPr lang="en-GB" sz="1200" b="1">
                  <a:solidFill>
                    <a:schemeClr val="accent1"/>
                  </a:solidFill>
                </a:rPr>
                <a:t>Work productivity </a:t>
              </a:r>
              <a:endParaRPr lang="en-US" sz="1200" b="1">
                <a:solidFill>
                  <a:schemeClr val="accent1"/>
                </a:solidFill>
              </a:endParaRPr>
            </a:p>
          </p:txBody>
        </p:sp>
        <p:sp>
          <p:nvSpPr>
            <p:cNvPr id="19" name="TextBox 18">
              <a:extLst>
                <a:ext uri="{FF2B5EF4-FFF2-40B4-BE49-F238E27FC236}">
                  <a16:creationId xmlns:a16="http://schemas.microsoft.com/office/drawing/2014/main" id="{5EDAF2EF-EF21-3E4C-19FC-77C23A3B8D38}"/>
                </a:ext>
              </a:extLst>
            </p:cNvPr>
            <p:cNvSpPr txBox="1"/>
            <p:nvPr/>
          </p:nvSpPr>
          <p:spPr>
            <a:xfrm>
              <a:off x="6633251" y="4245999"/>
              <a:ext cx="2490281" cy="182860"/>
            </a:xfrm>
            <a:prstGeom prst="rect">
              <a:avLst/>
            </a:prstGeom>
            <a:noFill/>
          </p:spPr>
          <p:txBody>
            <a:bodyPr wrap="square" lIns="0" tIns="0" rIns="0" bIns="0" rtlCol="0">
              <a:noAutofit/>
            </a:bodyPr>
            <a:lstStyle/>
            <a:p>
              <a:r>
                <a:rPr lang="en-GB" sz="1200" b="1">
                  <a:solidFill>
                    <a:schemeClr val="accent1"/>
                  </a:solidFill>
                </a:rPr>
                <a:t>Work status</a:t>
              </a:r>
              <a:endParaRPr lang="en-US" sz="1200" b="1">
                <a:solidFill>
                  <a:schemeClr val="accent1"/>
                </a:solidFill>
              </a:endParaRPr>
            </a:p>
          </p:txBody>
        </p:sp>
        <p:sp>
          <p:nvSpPr>
            <p:cNvPr id="20" name="TextBox 19">
              <a:extLst>
                <a:ext uri="{FF2B5EF4-FFF2-40B4-BE49-F238E27FC236}">
                  <a16:creationId xmlns:a16="http://schemas.microsoft.com/office/drawing/2014/main" id="{465A448E-2894-67DE-FC7C-380A21AE34C3}"/>
                </a:ext>
              </a:extLst>
            </p:cNvPr>
            <p:cNvSpPr txBox="1"/>
            <p:nvPr/>
          </p:nvSpPr>
          <p:spPr>
            <a:xfrm>
              <a:off x="6633251" y="3998077"/>
              <a:ext cx="2490281" cy="259332"/>
            </a:xfrm>
            <a:prstGeom prst="rect">
              <a:avLst/>
            </a:prstGeom>
            <a:noFill/>
          </p:spPr>
          <p:txBody>
            <a:bodyPr wrap="square" lIns="0" tIns="0" rIns="0" bIns="0" rtlCol="0">
              <a:noAutofit/>
            </a:bodyPr>
            <a:lstStyle/>
            <a:p>
              <a:r>
                <a:rPr lang="en-GB" sz="1200" b="1">
                  <a:solidFill>
                    <a:schemeClr val="accent1"/>
                  </a:solidFill>
                </a:rPr>
                <a:t>QoL</a:t>
              </a:r>
              <a:endParaRPr lang="en-US" sz="1200" b="1">
                <a:solidFill>
                  <a:schemeClr val="accent1"/>
                </a:solidFill>
              </a:endParaRPr>
            </a:p>
          </p:txBody>
        </p:sp>
        <p:cxnSp>
          <p:nvCxnSpPr>
            <p:cNvPr id="21" name="Straight Arrow Connector 20">
              <a:extLst>
                <a:ext uri="{FF2B5EF4-FFF2-40B4-BE49-F238E27FC236}">
                  <a16:creationId xmlns:a16="http://schemas.microsoft.com/office/drawing/2014/main" id="{A05508F8-8920-B22A-B276-0B1B3778297D}"/>
                </a:ext>
              </a:extLst>
            </p:cNvPr>
            <p:cNvCxnSpPr>
              <a:cxnSpLocks/>
            </p:cNvCxnSpPr>
            <p:nvPr/>
          </p:nvCxnSpPr>
          <p:spPr>
            <a:xfrm flipV="1">
              <a:off x="8283658" y="4017760"/>
              <a:ext cx="3110846" cy="791852"/>
            </a:xfrm>
            <a:prstGeom prst="straightConnector1">
              <a:avLst/>
            </a:prstGeom>
            <a:ln w="190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02664AA-DB46-3FF7-1977-897A5ED45D26}"/>
                </a:ext>
              </a:extLst>
            </p:cNvPr>
            <p:cNvSpPr txBox="1"/>
            <p:nvPr/>
          </p:nvSpPr>
          <p:spPr>
            <a:xfrm>
              <a:off x="9415863" y="4628258"/>
              <a:ext cx="1857017" cy="246221"/>
            </a:xfrm>
            <a:prstGeom prst="rect">
              <a:avLst/>
            </a:prstGeom>
            <a:noFill/>
          </p:spPr>
          <p:txBody>
            <a:bodyPr wrap="square" lIns="0" tIns="0" rIns="0" bIns="0" rtlCol="0">
              <a:noAutofit/>
            </a:bodyPr>
            <a:lstStyle/>
            <a:p>
              <a:pPr algn="r"/>
              <a:r>
                <a:rPr lang="en-GB" sz="1200" b="1">
                  <a:solidFill>
                    <a:schemeClr val="bg1"/>
                  </a:solidFill>
                </a:rPr>
                <a:t>All-cause hospitalization</a:t>
              </a:r>
            </a:p>
          </p:txBody>
        </p:sp>
        <p:sp>
          <p:nvSpPr>
            <p:cNvPr id="25" name="TextBox 24">
              <a:extLst>
                <a:ext uri="{FF2B5EF4-FFF2-40B4-BE49-F238E27FC236}">
                  <a16:creationId xmlns:a16="http://schemas.microsoft.com/office/drawing/2014/main" id="{31859EDF-64B0-507B-12CC-9C43321724A1}"/>
                </a:ext>
              </a:extLst>
            </p:cNvPr>
            <p:cNvSpPr txBox="1"/>
            <p:nvPr/>
          </p:nvSpPr>
          <p:spPr>
            <a:xfrm>
              <a:off x="687848" y="4537135"/>
              <a:ext cx="1933791" cy="309727"/>
            </a:xfrm>
            <a:prstGeom prst="rect">
              <a:avLst/>
            </a:prstGeom>
            <a:noFill/>
          </p:spPr>
          <p:txBody>
            <a:bodyPr wrap="square" lIns="0" tIns="0" rIns="0" bIns="0" rtlCol="0">
              <a:noAutofit/>
            </a:bodyPr>
            <a:lstStyle/>
            <a:p>
              <a:pPr algn="ctr"/>
              <a:r>
                <a:rPr lang="en-GB" sz="1200" b="1">
                  <a:solidFill>
                    <a:schemeClr val="accent1"/>
                  </a:solidFill>
                </a:rPr>
                <a:t>Diagnostic delays</a:t>
              </a:r>
              <a:endParaRPr lang="en-US" sz="1200" b="1">
                <a:solidFill>
                  <a:schemeClr val="accent1"/>
                </a:solidFill>
              </a:endParaRPr>
            </a:p>
          </p:txBody>
        </p:sp>
        <p:sp>
          <p:nvSpPr>
            <p:cNvPr id="26" name="TextBox 25">
              <a:extLst>
                <a:ext uri="{FF2B5EF4-FFF2-40B4-BE49-F238E27FC236}">
                  <a16:creationId xmlns:a16="http://schemas.microsoft.com/office/drawing/2014/main" id="{791117A1-16F1-AD99-522E-951A372ED107}"/>
                </a:ext>
              </a:extLst>
            </p:cNvPr>
            <p:cNvSpPr txBox="1"/>
            <p:nvPr/>
          </p:nvSpPr>
          <p:spPr>
            <a:xfrm rot="20717602">
              <a:off x="6564888" y="4868997"/>
              <a:ext cx="2198217" cy="307777"/>
            </a:xfrm>
            <a:prstGeom prst="rect">
              <a:avLst/>
            </a:prstGeom>
            <a:noFill/>
          </p:spPr>
          <p:txBody>
            <a:bodyPr wrap="square" lIns="0" tIns="0" rIns="0" bIns="0" rtlCol="0">
              <a:noAutofit/>
            </a:bodyPr>
            <a:lstStyle/>
            <a:p>
              <a:r>
                <a:rPr lang="en-GB" sz="1200" b="1">
                  <a:solidFill>
                    <a:schemeClr val="accent2"/>
                  </a:solidFill>
                </a:rPr>
                <a:t>Progression over time</a:t>
              </a:r>
            </a:p>
          </p:txBody>
        </p:sp>
        <p:sp>
          <p:nvSpPr>
            <p:cNvPr id="27" name="TextBox 26">
              <a:extLst>
                <a:ext uri="{FF2B5EF4-FFF2-40B4-BE49-F238E27FC236}">
                  <a16:creationId xmlns:a16="http://schemas.microsoft.com/office/drawing/2014/main" id="{BC64C106-EF57-15E0-D507-F020688F32EB}"/>
                </a:ext>
              </a:extLst>
            </p:cNvPr>
            <p:cNvSpPr txBox="1"/>
            <p:nvPr/>
          </p:nvSpPr>
          <p:spPr>
            <a:xfrm>
              <a:off x="9722109" y="5088655"/>
              <a:ext cx="1550771" cy="307777"/>
            </a:xfrm>
            <a:prstGeom prst="rect">
              <a:avLst/>
            </a:prstGeom>
            <a:noFill/>
          </p:spPr>
          <p:txBody>
            <a:bodyPr wrap="square" lIns="0" tIns="0" rIns="0" bIns="0" rtlCol="0">
              <a:noAutofit/>
            </a:bodyPr>
            <a:lstStyle/>
            <a:p>
              <a:pPr algn="r"/>
              <a:r>
                <a:rPr lang="en-GB" sz="1200" b="1">
                  <a:solidFill>
                    <a:schemeClr val="bg1"/>
                  </a:solidFill>
                </a:rPr>
                <a:t>Mortality</a:t>
              </a:r>
              <a:endParaRPr lang="en-US" sz="1200" b="1">
                <a:solidFill>
                  <a:schemeClr val="bg1"/>
                </a:solidFill>
              </a:endParaRPr>
            </a:p>
          </p:txBody>
        </p:sp>
      </p:grpSp>
      <p:sp>
        <p:nvSpPr>
          <p:cNvPr id="32" name="Footer Placeholder 31">
            <a:extLst>
              <a:ext uri="{FF2B5EF4-FFF2-40B4-BE49-F238E27FC236}">
                <a16:creationId xmlns:a16="http://schemas.microsoft.com/office/drawing/2014/main" id="{68D9843A-6998-8782-1BA0-97BCF764C160}"/>
              </a:ext>
            </a:extLst>
          </p:cNvPr>
          <p:cNvSpPr>
            <a:spLocks noGrp="1"/>
          </p:cNvSpPr>
          <p:nvPr>
            <p:ph type="ftr" sz="quarter" idx="11"/>
          </p:nvPr>
        </p:nvSpPr>
        <p:spPr/>
        <p:txBody>
          <a:bodyPr/>
          <a:lstStyle/>
          <a:p>
            <a:r>
              <a:rPr lang="en-GB"/>
              <a:t>Educational use only</a:t>
            </a:r>
          </a:p>
        </p:txBody>
      </p:sp>
      <p:sp>
        <p:nvSpPr>
          <p:cNvPr id="33" name="Slide Number Placeholder 32">
            <a:extLst>
              <a:ext uri="{FF2B5EF4-FFF2-40B4-BE49-F238E27FC236}">
                <a16:creationId xmlns:a16="http://schemas.microsoft.com/office/drawing/2014/main" id="{DC28C03E-CDFD-3AF9-2A9C-822EA4D3B848}"/>
              </a:ext>
            </a:extLst>
          </p:cNvPr>
          <p:cNvSpPr>
            <a:spLocks noGrp="1"/>
          </p:cNvSpPr>
          <p:nvPr>
            <p:ph type="sldNum" sz="quarter" idx="12"/>
          </p:nvPr>
        </p:nvSpPr>
        <p:spPr/>
        <p:txBody>
          <a:bodyPr/>
          <a:lstStyle/>
          <a:p>
            <a:fld id="{A31C51CB-94C2-40E2-B070-08CEE3D6A386}" type="slidenum">
              <a:rPr lang="en-GB" smtClean="0"/>
              <a:t>8</a:t>
            </a:fld>
            <a:endParaRPr lang="en-GB"/>
          </a:p>
        </p:txBody>
      </p:sp>
      <p:sp>
        <p:nvSpPr>
          <p:cNvPr id="34" name="TextBox 33">
            <a:extLst>
              <a:ext uri="{FF2B5EF4-FFF2-40B4-BE49-F238E27FC236}">
                <a16:creationId xmlns:a16="http://schemas.microsoft.com/office/drawing/2014/main" id="{25BB2C82-F6F2-BE9F-D2D7-80C7E0D0FFD5}"/>
              </a:ext>
            </a:extLst>
          </p:cNvPr>
          <p:cNvSpPr txBox="1"/>
          <p:nvPr/>
        </p:nvSpPr>
        <p:spPr>
          <a:xfrm>
            <a:off x="0" y="5123153"/>
            <a:ext cx="11867462" cy="830997"/>
          </a:xfrm>
          <a:prstGeom prst="homePlate">
            <a:avLst>
              <a:gd name="adj" fmla="val 31087"/>
            </a:avLst>
          </a:prstGeom>
          <a:solidFill>
            <a:schemeClr val="accent4"/>
          </a:solidFill>
          <a:ln>
            <a:noFill/>
          </a:ln>
        </p:spPr>
        <p:txBody>
          <a:bodyPr wrap="square" lIns="324000" tIns="91440" rIns="324000" bIns="91440" rtlCol="0" anchor="t">
            <a:spAutoFit/>
          </a:bodyPr>
          <a:lstStyle/>
          <a:p>
            <a:pPr>
              <a:buClr>
                <a:srgbClr val="023761"/>
              </a:buClr>
            </a:pPr>
            <a:r>
              <a:rPr lang="en-US" sz="1400" b="1">
                <a:solidFill>
                  <a:schemeClr val="accent1"/>
                </a:solidFill>
              </a:rPr>
              <a:t>Rising healthcare costs hinder timely diagnosis </a:t>
            </a:r>
            <a:r>
              <a:rPr lang="en-US" sz="1400">
                <a:solidFill>
                  <a:schemeClr val="accent1"/>
                </a:solidFill>
              </a:rPr>
              <a:t>and treatment initiation in MS care, </a:t>
            </a:r>
            <a:r>
              <a:rPr lang="en-US" sz="1400" b="1">
                <a:solidFill>
                  <a:schemeClr val="accent1"/>
                </a:solidFill>
              </a:rPr>
              <a:t>impacting patient outcomes </a:t>
            </a:r>
            <a:r>
              <a:rPr lang="en-US" sz="1400">
                <a:solidFill>
                  <a:schemeClr val="accent1"/>
                </a:solidFill>
              </a:rPr>
              <a:t>and healthcare system efficiency. </a:t>
            </a:r>
            <a:r>
              <a:rPr lang="en-US" sz="1400" b="1">
                <a:solidFill>
                  <a:schemeClr val="accent1"/>
                </a:solidFill>
              </a:rPr>
              <a:t>Access to affordable and high-quality MS care </a:t>
            </a:r>
            <a:r>
              <a:rPr lang="en-US" sz="1400">
                <a:solidFill>
                  <a:schemeClr val="accent1"/>
                </a:solidFill>
              </a:rPr>
              <a:t>is pivotal </a:t>
            </a:r>
            <a:r>
              <a:rPr lang="en-US" sz="1400" b="1">
                <a:solidFill>
                  <a:schemeClr val="accent1"/>
                </a:solidFill>
              </a:rPr>
              <a:t>for early intervention, preventing diagnostic delays</a:t>
            </a:r>
            <a:r>
              <a:rPr lang="en-US" sz="1400">
                <a:solidFill>
                  <a:schemeClr val="accent1"/>
                </a:solidFill>
              </a:rPr>
              <a:t>, and reducing the disease burden</a:t>
            </a:r>
            <a:r>
              <a:rPr lang="en-US" sz="1400" baseline="30000">
                <a:solidFill>
                  <a:schemeClr val="accent1"/>
                </a:solidFill>
              </a:rPr>
              <a:t>6-10</a:t>
            </a:r>
          </a:p>
        </p:txBody>
      </p:sp>
      <p:sp>
        <p:nvSpPr>
          <p:cNvPr id="24" name="TextBox 23">
            <a:extLst>
              <a:ext uri="{FF2B5EF4-FFF2-40B4-BE49-F238E27FC236}">
                <a16:creationId xmlns:a16="http://schemas.microsoft.com/office/drawing/2014/main" id="{0A14498E-4151-6526-913C-C82E13540C1B}"/>
              </a:ext>
            </a:extLst>
          </p:cNvPr>
          <p:cNvSpPr txBox="1"/>
          <p:nvPr/>
        </p:nvSpPr>
        <p:spPr>
          <a:xfrm>
            <a:off x="472718" y="3294644"/>
            <a:ext cx="4447835" cy="276999"/>
          </a:xfrm>
          <a:prstGeom prst="rect">
            <a:avLst/>
          </a:prstGeom>
          <a:noFill/>
        </p:spPr>
        <p:txBody>
          <a:bodyPr wrap="square" lIns="0" tIns="0" rIns="0" bIns="0">
            <a:noAutofit/>
          </a:bodyPr>
          <a:lstStyle/>
          <a:p>
            <a:pPr marL="0" marR="0">
              <a:spcBef>
                <a:spcPts val="600"/>
              </a:spcBef>
              <a:spcAft>
                <a:spcPts val="600"/>
              </a:spcAft>
            </a:pPr>
            <a:r>
              <a:rPr lang="en-GB" sz="1400" b="1">
                <a:solidFill>
                  <a:schemeClr val="accent2"/>
                </a:solidFill>
                <a:effectLst/>
                <a:latin typeface="Arial" panose="020B0604020202020204" pitchFamily="34" charset="0"/>
                <a:ea typeface="Calibri" panose="020F0502020204030204" pitchFamily="34" charset="0"/>
                <a:cs typeface="Times New Roman" panose="02020603050405020304" pitchFamily="18" charset="0"/>
              </a:rPr>
              <a:t>Implications of development of comorbidities</a:t>
            </a:r>
            <a:r>
              <a:rPr lang="en-GB" sz="1400" b="1" baseline="30000">
                <a:solidFill>
                  <a:schemeClr val="accent2"/>
                </a:solidFill>
                <a:effectLst/>
                <a:latin typeface="Arial" panose="020B0604020202020204" pitchFamily="34" charset="0"/>
                <a:ea typeface="Calibri" panose="020F0502020204030204" pitchFamily="34" charset="0"/>
                <a:cs typeface="Times New Roman" panose="02020603050405020304" pitchFamily="18" charset="0"/>
              </a:rPr>
              <a:t>3–5</a:t>
            </a:r>
            <a:endParaRPr lang="en-US" sz="1400" b="1" baseline="3000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577649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5BED9-6FA7-A543-1DA5-F0B7435F51DE}"/>
              </a:ext>
            </a:extLst>
          </p:cNvPr>
          <p:cNvSpPr>
            <a:spLocks noGrp="1"/>
          </p:cNvSpPr>
          <p:nvPr>
            <p:ph type="title"/>
          </p:nvPr>
        </p:nvSpPr>
        <p:spPr/>
        <p:txBody>
          <a:bodyPr>
            <a:normAutofit fontScale="90000"/>
          </a:bodyPr>
          <a:lstStyle/>
          <a:p>
            <a:r>
              <a:rPr lang="en-US" sz="3100"/>
              <a:t>Limited access to affordable MS treatments and high co-payments delay early high-efficacy treatment initiations</a:t>
            </a:r>
            <a:br>
              <a:rPr lang="en-US">
                <a:solidFill>
                  <a:schemeClr val="accent1"/>
                </a:solidFill>
              </a:rPr>
            </a:br>
            <a:endParaRPr lang="en-GB">
              <a:solidFill>
                <a:schemeClr val="accent1"/>
              </a:solidFill>
            </a:endParaRPr>
          </a:p>
        </p:txBody>
      </p:sp>
      <p:sp>
        <p:nvSpPr>
          <p:cNvPr id="6" name="Text Placeholder 5">
            <a:extLst>
              <a:ext uri="{FF2B5EF4-FFF2-40B4-BE49-F238E27FC236}">
                <a16:creationId xmlns:a16="http://schemas.microsoft.com/office/drawing/2014/main" id="{84C20638-4054-2FAB-09FC-23DF87C34516}"/>
              </a:ext>
            </a:extLst>
          </p:cNvPr>
          <p:cNvSpPr>
            <a:spLocks noGrp="1"/>
          </p:cNvSpPr>
          <p:nvPr>
            <p:ph type="body" sz="quarter" idx="13"/>
          </p:nvPr>
        </p:nvSpPr>
        <p:spPr>
          <a:xfrm>
            <a:off x="323999" y="5516328"/>
            <a:ext cx="11545200" cy="803160"/>
          </a:xfrm>
        </p:spPr>
        <p:txBody>
          <a:bodyPr/>
          <a:lstStyle/>
          <a:p>
            <a:r>
              <a:rPr lang="en-GB"/>
              <a:t>DMD, disease modifying drug; DMT, disease modifying therapy; HETs, high efficacy therapies; MS, multiple sclerosis.</a:t>
            </a:r>
          </a:p>
          <a:p>
            <a:r>
              <a:rPr lang="en-US" sz="800"/>
              <a:t>Please see slide notes for reference list.</a:t>
            </a:r>
            <a:r>
              <a:rPr lang="en-GB"/>
              <a:t> </a:t>
            </a:r>
          </a:p>
        </p:txBody>
      </p:sp>
      <p:sp>
        <p:nvSpPr>
          <p:cNvPr id="11" name="Rectangle: Rounded Corners 10">
            <a:extLst>
              <a:ext uri="{FF2B5EF4-FFF2-40B4-BE49-F238E27FC236}">
                <a16:creationId xmlns:a16="http://schemas.microsoft.com/office/drawing/2014/main" id="{8AC4A2E0-6681-9890-943D-E418263CD2B4}"/>
              </a:ext>
            </a:extLst>
          </p:cNvPr>
          <p:cNvSpPr/>
          <p:nvPr/>
        </p:nvSpPr>
        <p:spPr>
          <a:xfrm>
            <a:off x="322262" y="1508121"/>
            <a:ext cx="11545200" cy="7217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spAutoFit/>
          </a:bodyPr>
          <a:lstStyle/>
          <a:p>
            <a:r>
              <a:rPr lang="en-US" sz="1400" b="1">
                <a:solidFill>
                  <a:schemeClr val="bg1"/>
                </a:solidFill>
              </a:rPr>
              <a:t>Major barriers to early access to HETs may include cost-related challenges such as high co-payments, reluctance to approve costly therapies; delayed diagnosis; shortage of neurologist prescribers; and geographical challenges in accessing treatment</a:t>
            </a:r>
            <a:r>
              <a:rPr lang="en-US" sz="1400" b="1" baseline="30000">
                <a:solidFill>
                  <a:schemeClr val="bg1"/>
                </a:solidFill>
              </a:rPr>
              <a:t>1–4</a:t>
            </a:r>
          </a:p>
        </p:txBody>
      </p:sp>
      <p:sp>
        <p:nvSpPr>
          <p:cNvPr id="7" name="Arrow: Right 6">
            <a:extLst>
              <a:ext uri="{FF2B5EF4-FFF2-40B4-BE49-F238E27FC236}">
                <a16:creationId xmlns:a16="http://schemas.microsoft.com/office/drawing/2014/main" id="{5F5FD389-953E-0711-4504-AE489B9CB705}"/>
              </a:ext>
            </a:extLst>
          </p:cNvPr>
          <p:cNvSpPr/>
          <p:nvPr/>
        </p:nvSpPr>
        <p:spPr>
          <a:xfrm rot="5400000">
            <a:off x="5723192" y="3613037"/>
            <a:ext cx="825888" cy="45781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pic>
        <p:nvPicPr>
          <p:cNvPr id="9" name="Picture 8">
            <a:extLst>
              <a:ext uri="{FF2B5EF4-FFF2-40B4-BE49-F238E27FC236}">
                <a16:creationId xmlns:a16="http://schemas.microsoft.com/office/drawing/2014/main" id="{F6B98C16-21F3-5ADB-F792-E2C8CD52E98D}"/>
              </a:ext>
            </a:extLst>
          </p:cNvPr>
          <p:cNvPicPr>
            <a:picLocks noChangeAspect="1"/>
          </p:cNvPicPr>
          <p:nvPr/>
        </p:nvPicPr>
        <p:blipFill>
          <a:blip r:embed="rId3"/>
          <a:stretch>
            <a:fillRect/>
          </a:stretch>
        </p:blipFill>
        <p:spPr>
          <a:xfrm>
            <a:off x="236534" y="2767510"/>
            <a:ext cx="5314665" cy="2034787"/>
          </a:xfrm>
          <a:prstGeom prst="rect">
            <a:avLst/>
          </a:prstGeom>
        </p:spPr>
      </p:pic>
      <p:sp>
        <p:nvSpPr>
          <p:cNvPr id="10" name="TextBox 9">
            <a:extLst>
              <a:ext uri="{FF2B5EF4-FFF2-40B4-BE49-F238E27FC236}">
                <a16:creationId xmlns:a16="http://schemas.microsoft.com/office/drawing/2014/main" id="{B9DCE4C5-D027-00F2-0A98-55427358C98C}"/>
              </a:ext>
            </a:extLst>
          </p:cNvPr>
          <p:cNvSpPr txBox="1"/>
          <p:nvPr/>
        </p:nvSpPr>
        <p:spPr>
          <a:xfrm>
            <a:off x="6640803" y="3369275"/>
            <a:ext cx="4065657" cy="1590738"/>
          </a:xfrm>
          <a:prstGeom prst="rect">
            <a:avLst/>
          </a:prstGeom>
        </p:spPr>
        <p:txBody>
          <a:bodyPr vert="horz" lIns="0" tIns="0" rIns="0" bIns="0" rtlCol="0" anchor="t" anchorCtr="0">
            <a:noAutofit/>
          </a:bodyPr>
          <a:lstStyle>
            <a:lvl1pPr indent="0">
              <a:lnSpc>
                <a:spcPct val="95000"/>
              </a:lnSpc>
              <a:spcBef>
                <a:spcPts val="800"/>
              </a:spcBef>
              <a:buFont typeface="Arial" panose="020B0604020202020204" pitchFamily="34" charset="0"/>
              <a:buNone/>
              <a:defRPr sz="1400">
                <a:solidFill>
                  <a:schemeClr val="accent2"/>
                </a:solidFill>
              </a:defRPr>
            </a:lvl1pPr>
            <a:lvl2pPr marL="144000" indent="-144000">
              <a:lnSpc>
                <a:spcPct val="95000"/>
              </a:lnSpc>
              <a:spcBef>
                <a:spcPts val="400"/>
              </a:spcBef>
              <a:buFont typeface="Arial" panose="020B0604020202020204" pitchFamily="34" charset="0"/>
              <a:buChar char="•"/>
              <a:defRPr sz="1400">
                <a:solidFill>
                  <a:schemeClr val="accent2"/>
                </a:solidFill>
              </a:defRPr>
            </a:lvl2pPr>
            <a:lvl3pPr marL="306000" indent="-144463">
              <a:lnSpc>
                <a:spcPct val="95000"/>
              </a:lnSpc>
              <a:spcBef>
                <a:spcPts val="400"/>
              </a:spcBef>
              <a:buClrTx/>
              <a:buFont typeface="Arial" panose="020B0604020202020204" pitchFamily="34" charset="0"/>
              <a:buChar char="–"/>
              <a:tabLst/>
              <a:defRPr sz="1200">
                <a:solidFill>
                  <a:schemeClr val="accent2"/>
                </a:solidFill>
              </a:defRPr>
            </a:lvl3pPr>
            <a:lvl4pPr marL="446088" indent="-144463">
              <a:lnSpc>
                <a:spcPct val="95000"/>
              </a:lnSpc>
              <a:spcBef>
                <a:spcPts val="400"/>
              </a:spcBef>
              <a:buClrTx/>
              <a:buFont typeface="Arial" panose="020B0604020202020204" pitchFamily="34" charset="0"/>
              <a:buChar char="–"/>
              <a:tabLst/>
              <a:defRPr sz="1200">
                <a:solidFill>
                  <a:schemeClr val="accent2"/>
                </a:solidFill>
              </a:defRPr>
            </a:lvl4pPr>
            <a:lvl5pPr marL="581025" indent="-144463">
              <a:lnSpc>
                <a:spcPct val="95000"/>
              </a:lnSpc>
              <a:spcBef>
                <a:spcPts val="400"/>
              </a:spcBef>
              <a:buClrTx/>
              <a:buFont typeface="Arial" panose="020B0604020202020204" pitchFamily="34" charset="0"/>
              <a:buChar char="–"/>
              <a:tabLst/>
              <a:defRPr sz="1200">
                <a:solidFill>
                  <a:schemeClr val="accent2"/>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t>Lack of treatment can </a:t>
            </a:r>
            <a:r>
              <a:rPr lang="en-US" b="1"/>
              <a:t>increase</a:t>
            </a:r>
            <a:r>
              <a:rPr lang="en-US"/>
              <a:t>:</a:t>
            </a:r>
            <a:r>
              <a:rPr lang="en-US" baseline="30000"/>
              <a:t>1</a:t>
            </a:r>
          </a:p>
          <a:p>
            <a:pPr lvl="1"/>
            <a:r>
              <a:rPr lang="en-US"/>
              <a:t>Risk of </a:t>
            </a:r>
            <a:r>
              <a:rPr lang="en-US" b="1"/>
              <a:t>irreversible disease progression </a:t>
            </a:r>
          </a:p>
          <a:p>
            <a:pPr lvl="1"/>
            <a:r>
              <a:rPr lang="en-US" b="1"/>
              <a:t>Health and social care </a:t>
            </a:r>
            <a:r>
              <a:rPr lang="en-US"/>
              <a:t>needs in the future</a:t>
            </a:r>
          </a:p>
          <a:p>
            <a:pPr lvl="1"/>
            <a:r>
              <a:rPr lang="en-US" b="1"/>
              <a:t>Burden on healthcare systems </a:t>
            </a:r>
            <a:r>
              <a:rPr lang="en-US"/>
              <a:t>and society</a:t>
            </a:r>
          </a:p>
        </p:txBody>
      </p:sp>
      <p:sp>
        <p:nvSpPr>
          <p:cNvPr id="12" name="TextBox 11">
            <a:extLst>
              <a:ext uri="{FF2B5EF4-FFF2-40B4-BE49-F238E27FC236}">
                <a16:creationId xmlns:a16="http://schemas.microsoft.com/office/drawing/2014/main" id="{E30AE68A-AC54-4449-03E0-E4ABBA8753C1}"/>
              </a:ext>
            </a:extLst>
          </p:cNvPr>
          <p:cNvSpPr txBox="1"/>
          <p:nvPr/>
        </p:nvSpPr>
        <p:spPr>
          <a:xfrm>
            <a:off x="307974" y="2500663"/>
            <a:ext cx="6984000" cy="242655"/>
          </a:xfrm>
          <a:prstGeom prst="rect">
            <a:avLst/>
          </a:prstGeom>
          <a:noFill/>
        </p:spPr>
        <p:txBody>
          <a:bodyPr wrap="square" lIns="0" tIns="0" rIns="0" bIns="0">
            <a:noAutofit/>
          </a:bodyPr>
          <a:lstStyle/>
          <a:p>
            <a:pPr marL="0" marR="0">
              <a:spcBef>
                <a:spcPts val="600"/>
              </a:spcBef>
              <a:spcAft>
                <a:spcPts val="600"/>
              </a:spcAft>
            </a:pPr>
            <a:r>
              <a:rPr lang="en-GB" sz="1400" b="1">
                <a:solidFill>
                  <a:schemeClr val="accent2"/>
                </a:solidFill>
                <a:effectLst/>
                <a:latin typeface="+mj-lt"/>
                <a:ea typeface="Calibri" panose="020F0502020204030204" pitchFamily="34" charset="0"/>
                <a:cs typeface="Times New Roman" panose="02020603050405020304" pitchFamily="18" charset="0"/>
              </a:rPr>
              <a:t>Percentage of people with MS in Europe who did not receive a DMD/DMT in 2018</a:t>
            </a:r>
            <a:r>
              <a:rPr lang="en-GB" sz="1400" b="1" baseline="30000">
                <a:solidFill>
                  <a:schemeClr val="accent2"/>
                </a:solidFill>
                <a:latin typeface="+mj-lt"/>
                <a:ea typeface="Calibri" panose="020F0502020204030204" pitchFamily="34" charset="0"/>
                <a:cs typeface="Times New Roman" panose="02020603050405020304" pitchFamily="18" charset="0"/>
              </a:rPr>
              <a:t>1</a:t>
            </a:r>
            <a:endParaRPr lang="en-US" sz="1400" b="1" baseline="30000">
              <a:solidFill>
                <a:schemeClr val="accent2"/>
              </a:solidFill>
              <a:effectLst/>
              <a:latin typeface="+mj-lt"/>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87EC1304-FA83-ACF4-F5C6-4D3CF813AE91}"/>
              </a:ext>
            </a:extLst>
          </p:cNvPr>
          <p:cNvSpPr txBox="1"/>
          <p:nvPr/>
        </p:nvSpPr>
        <p:spPr>
          <a:xfrm>
            <a:off x="315174" y="4807916"/>
            <a:ext cx="6163831" cy="194349"/>
          </a:xfrm>
          <a:prstGeom prst="rect">
            <a:avLst/>
          </a:prstGeom>
          <a:noFill/>
        </p:spPr>
        <p:txBody>
          <a:bodyPr wrap="square" lIns="0" tIns="0" rIns="0" bIns="0">
            <a:noAutofit/>
          </a:bodyPr>
          <a:lstStyle/>
          <a:p>
            <a:pPr marL="0" marR="0" algn="just">
              <a:lnSpc>
                <a:spcPct val="115000"/>
              </a:lnSpc>
              <a:spcBef>
                <a:spcPts val="0"/>
              </a:spcBef>
              <a:spcAft>
                <a:spcPts val="0"/>
              </a:spcAft>
            </a:pPr>
            <a:r>
              <a:rPr lang="en-GB" sz="800">
                <a:solidFill>
                  <a:schemeClr val="accent2"/>
                </a:solidFill>
                <a:effectLst/>
                <a:ea typeface="Calibri" panose="020F0502020204030204" pitchFamily="34" charset="0"/>
                <a:cs typeface="Times New Roman" panose="02020603050405020304" pitchFamily="18" charset="0"/>
              </a:rPr>
              <a:t>Source: MS Barometer 2020; </a:t>
            </a:r>
            <a:r>
              <a:rPr lang="en-GB" sz="800" i="1">
                <a:solidFill>
                  <a:schemeClr val="accent2"/>
                </a:solidFill>
                <a:effectLst/>
                <a:ea typeface="Calibri" panose="020F0502020204030204" pitchFamily="34" charset="0"/>
                <a:cs typeface="Times New Roman" panose="02020603050405020304" pitchFamily="18" charset="0"/>
              </a:rPr>
              <a:t>Note: The 5 countries that did not respond to this question are not included in this analysis.</a:t>
            </a:r>
            <a:endParaRPr lang="en-US" sz="2400">
              <a:solidFill>
                <a:schemeClr val="accent2"/>
              </a:solidFill>
              <a:effectLst/>
              <a:ea typeface="Calibri" panose="020F0502020204030204" pitchFamily="34" charset="0"/>
              <a:cs typeface="Times New Roman" panose="02020603050405020304" pitchFamily="18" charset="0"/>
            </a:endParaRPr>
          </a:p>
        </p:txBody>
      </p:sp>
      <p:sp>
        <p:nvSpPr>
          <p:cNvPr id="8" name="Footer Placeholder 7">
            <a:extLst>
              <a:ext uri="{FF2B5EF4-FFF2-40B4-BE49-F238E27FC236}">
                <a16:creationId xmlns:a16="http://schemas.microsoft.com/office/drawing/2014/main" id="{D171031A-B508-4141-415D-9B00C7F49D2B}"/>
              </a:ext>
            </a:extLst>
          </p:cNvPr>
          <p:cNvSpPr>
            <a:spLocks noGrp="1"/>
          </p:cNvSpPr>
          <p:nvPr>
            <p:ph type="ftr" sz="quarter" idx="11"/>
          </p:nvPr>
        </p:nvSpPr>
        <p:spPr/>
        <p:txBody>
          <a:bodyPr/>
          <a:lstStyle/>
          <a:p>
            <a:r>
              <a:rPr lang="en-GB"/>
              <a:t>Educational use only</a:t>
            </a:r>
          </a:p>
        </p:txBody>
      </p:sp>
      <p:sp>
        <p:nvSpPr>
          <p:cNvPr id="16" name="Slide Number Placeholder 15">
            <a:extLst>
              <a:ext uri="{FF2B5EF4-FFF2-40B4-BE49-F238E27FC236}">
                <a16:creationId xmlns:a16="http://schemas.microsoft.com/office/drawing/2014/main" id="{FF8BF63F-AA96-FB32-D059-AAB5AB2A4467}"/>
              </a:ext>
            </a:extLst>
          </p:cNvPr>
          <p:cNvSpPr>
            <a:spLocks noGrp="1"/>
          </p:cNvSpPr>
          <p:nvPr>
            <p:ph type="sldNum" sz="quarter" idx="12"/>
          </p:nvPr>
        </p:nvSpPr>
        <p:spPr/>
        <p:txBody>
          <a:bodyPr/>
          <a:lstStyle/>
          <a:p>
            <a:fld id="{A31C51CB-94C2-40E2-B070-08CEE3D6A386}" type="slidenum">
              <a:rPr lang="en-GB" smtClean="0"/>
              <a:t>9</a:t>
            </a:fld>
            <a:endParaRPr lang="en-GB"/>
          </a:p>
        </p:txBody>
      </p:sp>
      <p:sp>
        <p:nvSpPr>
          <p:cNvPr id="17" name="TextBox 16">
            <a:extLst>
              <a:ext uri="{FF2B5EF4-FFF2-40B4-BE49-F238E27FC236}">
                <a16:creationId xmlns:a16="http://schemas.microsoft.com/office/drawing/2014/main" id="{32EC57EC-EB43-B375-1FD1-49B669804AAE}"/>
              </a:ext>
            </a:extLst>
          </p:cNvPr>
          <p:cNvSpPr txBox="1"/>
          <p:nvPr/>
        </p:nvSpPr>
        <p:spPr>
          <a:xfrm>
            <a:off x="0" y="5244086"/>
            <a:ext cx="11867462" cy="636073"/>
          </a:xfrm>
          <a:prstGeom prst="homePlate">
            <a:avLst>
              <a:gd name="adj" fmla="val 30253"/>
            </a:avLst>
          </a:prstGeom>
          <a:solidFill>
            <a:schemeClr val="accent4"/>
          </a:solidFill>
          <a:ln>
            <a:noFill/>
          </a:ln>
        </p:spPr>
        <p:txBody>
          <a:bodyPr wrap="square" lIns="324000" tIns="91440" rIns="324000" bIns="91440" rtlCol="0" anchor="t">
            <a:noAutofit/>
          </a:bodyPr>
          <a:lstStyle/>
          <a:p>
            <a:pPr>
              <a:buClr>
                <a:srgbClr val="023761"/>
              </a:buClr>
            </a:pPr>
            <a:r>
              <a:rPr lang="en-US" sz="1400" b="1">
                <a:solidFill>
                  <a:schemeClr val="accent1"/>
                </a:solidFill>
              </a:rPr>
              <a:t>Early access to HETs </a:t>
            </a:r>
            <a:r>
              <a:rPr lang="en-US" sz="1400">
                <a:solidFill>
                  <a:schemeClr val="accent1"/>
                </a:solidFill>
              </a:rPr>
              <a:t>has been shown to </a:t>
            </a:r>
            <a:r>
              <a:rPr lang="en-US" sz="1400" b="1">
                <a:solidFill>
                  <a:schemeClr val="accent1"/>
                </a:solidFill>
              </a:rPr>
              <a:t>enhance treatment outcomes for patients with MS</a:t>
            </a:r>
            <a:r>
              <a:rPr lang="en-US" sz="1400">
                <a:solidFill>
                  <a:schemeClr val="accent1"/>
                </a:solidFill>
              </a:rPr>
              <a:t>, but early access is often prohibited by cost. Utilizing cost-effective biosimilars may facilitate early intervention, contributing to enhanced therapeutic outcomes for individuals with MS</a:t>
            </a:r>
            <a:r>
              <a:rPr lang="en-US" sz="1400" baseline="30000">
                <a:solidFill>
                  <a:schemeClr val="accent1"/>
                </a:solidFill>
              </a:rPr>
              <a:t>4,5</a:t>
            </a:r>
          </a:p>
        </p:txBody>
      </p:sp>
    </p:spTree>
    <p:extLst>
      <p:ext uri="{BB962C8B-B14F-4D97-AF65-F5344CB8AC3E}">
        <p14:creationId xmlns:p14="http://schemas.microsoft.com/office/powerpoint/2010/main" val="428509120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Sandoz">
  <a:themeElements>
    <a:clrScheme name="Sandoz">
      <a:dk1>
        <a:srgbClr val="001C4A"/>
      </a:dk1>
      <a:lt1>
        <a:sysClr val="window" lastClr="FFFFFF"/>
      </a:lt1>
      <a:dk2>
        <a:srgbClr val="001C4A"/>
      </a:dk2>
      <a:lt2>
        <a:srgbClr val="F1ECE9"/>
      </a:lt2>
      <a:accent1>
        <a:srgbClr val="001C4A"/>
      </a:accent1>
      <a:accent2>
        <a:srgbClr val="1C59B5"/>
      </a:accent2>
      <a:accent3>
        <a:srgbClr val="5DA6FF"/>
      </a:accent3>
      <a:accent4>
        <a:srgbClr val="A8D5FF"/>
      </a:accent4>
      <a:accent5>
        <a:srgbClr val="D6C6B6"/>
      </a:accent5>
      <a:accent6>
        <a:srgbClr val="A3978B"/>
      </a:accent6>
      <a:hlink>
        <a:srgbClr val="1C59B5"/>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600" b="1" spc="-10" dirty="0" smtClean="0">
            <a:solidFill>
              <a:schemeClr val="accent2"/>
            </a:solidFill>
          </a:defRPr>
        </a:defPPr>
      </a:lstStyle>
    </a:txDef>
  </a:objectDefaults>
  <a:extraClrSchemeLst/>
  <a:extLst>
    <a:ext uri="{05A4C25C-085E-4340-85A3-A5531E510DB2}">
      <thm15:themeFamily xmlns:thm15="http://schemas.microsoft.com/office/thememl/2012/main" name="Presentation1" id="{C69A47FC-BBFC-4075-BE47-7C66BB5F7CE3}" vid="{A3B314BE-0829-4512-B900-ED14D694613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5A199BD9DD38445A8E57AE25A5A495B" ma:contentTypeVersion="10" ma:contentTypeDescription="Create a new document." ma:contentTypeScope="" ma:versionID="e651890abbb7e85b618fec4b019c21c3">
  <xsd:schema xmlns:xsd="http://www.w3.org/2001/XMLSchema" xmlns:xs="http://www.w3.org/2001/XMLSchema" xmlns:p="http://schemas.microsoft.com/office/2006/metadata/properties" xmlns:ns2="dc9b9749-a9e9-45d8-bf37-591cd39693ba" xmlns:ns3="549c47cb-5f63-4e04-a91d-703419d2e2cb" targetNamespace="http://schemas.microsoft.com/office/2006/metadata/properties" ma:root="true" ma:fieldsID="978e38a047a92051d07fc19dbc5be5ad" ns2:_="" ns3:_="">
    <xsd:import namespace="dc9b9749-a9e9-45d8-bf37-591cd39693ba"/>
    <xsd:import namespace="549c47cb-5f63-4e04-a91d-703419d2e2c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MediaServiceObjectDetectorVersions" minOccurs="0"/>
                <xsd:element ref="ns3:MediaServiceGenerationTime" minOccurs="0"/>
                <xsd:element ref="ns3:MediaServiceEventHashCode"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9b9749-a9e9-45d8-bf37-591cd39693b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49c47cb-5f63-4e04-a91d-703419d2e2c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248DE36-2E18-422F-B1AC-FE7A1D1D2CC8}">
  <ds:schemaRefs>
    <ds:schemaRef ds:uri="http://schemas.microsoft.com/sharepoint/v3/contenttype/forms"/>
  </ds:schemaRefs>
</ds:datastoreItem>
</file>

<file path=customXml/itemProps2.xml><?xml version="1.0" encoding="utf-8"?>
<ds:datastoreItem xmlns:ds="http://schemas.openxmlformats.org/officeDocument/2006/customXml" ds:itemID="{697173F2-C2C3-4E9C-994C-F680E454BC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9b9749-a9e9-45d8-bf37-591cd39693ba"/>
    <ds:schemaRef ds:uri="549c47cb-5f63-4e04-a91d-703419d2e2c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96FD020-FF1A-49E7-AD12-C1DE2983B651}">
  <ds:schemaRefs>
    <ds:schemaRef ds:uri="http://schemas.microsoft.com/office/2006/documentManagement/types"/>
    <ds:schemaRef ds:uri="5be112c7-f5b3-4324-88ff-018c97f65c63"/>
    <ds:schemaRef ds:uri="http://www.w3.org/XML/1998/namespace"/>
    <ds:schemaRef ds:uri="http://schemas.microsoft.com/office/2006/metadata/properties"/>
    <ds:schemaRef ds:uri="http://schemas.microsoft.com/office/infopath/2007/PartnerControls"/>
    <ds:schemaRef ds:uri="http://purl.org/dc/terms/"/>
    <ds:schemaRef ds:uri="http://purl.org/dc/dcmitype/"/>
    <ds:schemaRef ds:uri="http://schemas.openxmlformats.org/package/2006/metadata/core-properties"/>
    <ds:schemaRef ds:uri="c5bc2811-ee9e-4290-8f5b-be95be5f56c7"/>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Sandoz PowerPoint Template</Template>
  <TotalTime>143</TotalTime>
  <Words>7839</Words>
  <Application>Microsoft Office PowerPoint</Application>
  <PresentationFormat>Widescreen</PresentationFormat>
  <Paragraphs>570</Paragraphs>
  <Slides>30</Slides>
  <Notes>29</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Sandoz</vt:lpstr>
      <vt:lpstr>Unmet needs in treatment access  for multiple sclerosis</vt:lpstr>
      <vt:lpstr>Disclaimer</vt:lpstr>
      <vt:lpstr>Learning objectives</vt:lpstr>
      <vt:lpstr>A wide range of DMTs are available for the treatment of MS</vt:lpstr>
      <vt:lpstr>People with MS face several challenges when accessing healthcare</vt:lpstr>
      <vt:lpstr>DMT access remains challenging, especially in low-income countries, highlighting treatment disparities</vt:lpstr>
      <vt:lpstr>High diagnostic and DMT costs result in limited treatment access and a lack of adherence</vt:lpstr>
      <vt:lpstr>Diagnostic delays can further impact disease progression and burden of MS</vt:lpstr>
      <vt:lpstr>Limited access to affordable MS treatments and high co-payments delay early high-efficacy treatment initiations </vt:lpstr>
      <vt:lpstr>Biosimilar medicines support patient access and more sustainable healthcare systems </vt:lpstr>
      <vt:lpstr>Biosimilar medicines have already been shown to have a positive impact in rheumatoid arthritis and oncology</vt:lpstr>
      <vt:lpstr>Biosimilar medicines have been shown to result in cost savings and, in turn, increased patient access to treatments</vt:lpstr>
      <vt:lpstr>Test your knowledge</vt:lpstr>
      <vt:lpstr>Knowledge check (move to the next slide for answers)</vt:lpstr>
      <vt:lpstr>Knowledge check</vt:lpstr>
      <vt:lpstr>Knowledge check (move to the next slide for answers)</vt:lpstr>
      <vt:lpstr>Knowledge check</vt:lpstr>
      <vt:lpstr>Knowledge check (move to the next slide for answers)</vt:lpstr>
      <vt:lpstr>Knowledge check</vt:lpstr>
      <vt:lpstr>References</vt:lpstr>
      <vt:lpstr>References</vt:lpstr>
      <vt:lpstr>References</vt:lpstr>
      <vt:lpstr>References</vt:lpstr>
      <vt:lpstr>References</vt:lpstr>
      <vt:lpstr>References</vt:lpstr>
      <vt:lpstr>References</vt:lpstr>
      <vt:lpstr>References</vt:lpstr>
      <vt:lpstr>Appendices</vt:lpstr>
      <vt:lpstr>MS is a chronic inflammatory disease of the CNS and is associated with a significant burden across a patient’s life</vt:lpstr>
      <vt:lpstr>Clinical evidence supports early intervention with DMTs</vt:lpstr>
    </vt:vector>
  </TitlesOfParts>
  <Company>Syneos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goes here in 42pt</dc:title>
  <dc:creator>Pang, Venese</dc:creator>
  <cp:lastModifiedBy>Sandhu, Mandy</cp:lastModifiedBy>
  <cp:revision>18</cp:revision>
  <cp:lastPrinted>2023-04-14T12:48:42Z</cp:lastPrinted>
  <dcterms:created xsi:type="dcterms:W3CDTF">2023-09-28T16:13:28Z</dcterms:created>
  <dcterms:modified xsi:type="dcterms:W3CDTF">2024-04-22T09:23:29Z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MSIP_Label_3c9bec58-8084-492e-8360-0e1cfe36408c_Enabled">
    <vt:lpwstr>true</vt:lpwstr>
  </property>
  <property fmtid="{D5CDD505-2E9C-101B-9397-08002B2CF9AE}" pid="4" name="MSIP_Label_3c9bec58-8084-492e-8360-0e1cfe36408c_SetDate">
    <vt:lpwstr>2023-08-28T12:20:08Z</vt:lpwstr>
  </property>
  <property fmtid="{D5CDD505-2E9C-101B-9397-08002B2CF9AE}" pid="5" name="MSIP_Label_3c9bec58-8084-492e-8360-0e1cfe36408c_Method">
    <vt:lpwstr>Standard</vt:lpwstr>
  </property>
  <property fmtid="{D5CDD505-2E9C-101B-9397-08002B2CF9AE}" pid="6" name="MSIP_Label_3c9bec58-8084-492e-8360-0e1cfe36408c_Name">
    <vt:lpwstr>Not Protected -Pilot</vt:lpwstr>
  </property>
  <property fmtid="{D5CDD505-2E9C-101B-9397-08002B2CF9AE}" pid="7" name="MSIP_Label_3c9bec58-8084-492e-8360-0e1cfe36408c_SiteId">
    <vt:lpwstr>f35a6974-607f-47d4-82d7-ff31d7dc53a5</vt:lpwstr>
  </property>
  <property fmtid="{D5CDD505-2E9C-101B-9397-08002B2CF9AE}" pid="8" name="MSIP_Label_3c9bec58-8084-492e-8360-0e1cfe36408c_ActionId">
    <vt:lpwstr>5ae7e559-f7ad-4b4e-a08e-2a0fce093b75</vt:lpwstr>
  </property>
  <property fmtid="{D5CDD505-2E9C-101B-9397-08002B2CF9AE}" pid="9" name="MSIP_Label_3c9bec58-8084-492e-8360-0e1cfe36408c_ContentBits">
    <vt:lpwstr>0</vt:lpwstr>
  </property>
  <property fmtid="{D5CDD505-2E9C-101B-9397-08002B2CF9AE}" pid="10" name="ContentTypeId">
    <vt:lpwstr>0x01010045A199BD9DD38445A8E57AE25A5A495B</vt:lpwstr>
  </property>
</Properties>
</file>